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29" r:id="rId4"/>
  </p:sldMasterIdLst>
  <p:notesMasterIdLst>
    <p:notesMasterId r:id="rId32"/>
  </p:notesMasterIdLst>
  <p:sldIdLst>
    <p:sldId id="302" r:id="rId5"/>
    <p:sldId id="276" r:id="rId6"/>
    <p:sldId id="277" r:id="rId7"/>
    <p:sldId id="278" r:id="rId8"/>
    <p:sldId id="298" r:id="rId9"/>
    <p:sldId id="279" r:id="rId10"/>
    <p:sldId id="280" r:id="rId11"/>
    <p:sldId id="281" r:id="rId12"/>
    <p:sldId id="282" r:id="rId13"/>
    <p:sldId id="283" r:id="rId14"/>
    <p:sldId id="286" r:id="rId15"/>
    <p:sldId id="287" r:id="rId16"/>
    <p:sldId id="290" r:id="rId17"/>
    <p:sldId id="291" r:id="rId18"/>
    <p:sldId id="299" r:id="rId19"/>
    <p:sldId id="284" r:id="rId20"/>
    <p:sldId id="292" r:id="rId21"/>
    <p:sldId id="300" r:id="rId22"/>
    <p:sldId id="288" r:id="rId23"/>
    <p:sldId id="289" r:id="rId24"/>
    <p:sldId id="296" r:id="rId25"/>
    <p:sldId id="294" r:id="rId26"/>
    <p:sldId id="295" r:id="rId27"/>
    <p:sldId id="293" r:id="rId28"/>
    <p:sldId id="285" r:id="rId29"/>
    <p:sldId id="297" r:id="rId30"/>
    <p:sldId id="301" r:id="rId3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84" y="1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hyperlink" Target="https://www.flickr.com/photos/otacke/12221292443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hyperlink" Target="https://www.flickr.com/photos/otacke/12221292443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>
      <a:schemeClr val="accent2"/>
      <a:schemeClr val="accent3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685001-AAA9-442F-B375-25736430A43D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colorful2" csCatId="colorful" phldr="1"/>
      <dgm:spPr/>
      <dgm:t>
        <a:bodyPr/>
        <a:lstStyle/>
        <a:p>
          <a:endParaRPr lang="en-US"/>
        </a:p>
      </dgm:t>
    </dgm:pt>
    <dgm:pt modelId="{A9B90CE6-06B6-4775-91A6-2FF6B61FB9A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chemeClr val="bg1"/>
              </a:solidFill>
            </a:rPr>
            <a:t>Enter a User (Teacher)</a:t>
          </a:r>
        </a:p>
      </dgm:t>
    </dgm:pt>
    <dgm:pt modelId="{3C18BBCE-EF3F-47BC-BBC2-49386EF62BED}" type="parTrans" cxnId="{2EC97F78-0BB3-43F1-AE63-652F4D1CAE3E}">
      <dgm:prSet/>
      <dgm:spPr/>
      <dgm:t>
        <a:bodyPr/>
        <a:lstStyle/>
        <a:p>
          <a:endParaRPr lang="en-US"/>
        </a:p>
      </dgm:t>
    </dgm:pt>
    <dgm:pt modelId="{8D05C4FB-6A3D-4756-BF64-847C70FFB7B3}" type="sibTrans" cxnId="{2EC97F78-0BB3-43F1-AE63-652F4D1CAE3E}">
      <dgm:prSet/>
      <dgm:spPr/>
      <dgm:t>
        <a:bodyPr/>
        <a:lstStyle/>
        <a:p>
          <a:endParaRPr lang="en-US"/>
        </a:p>
      </dgm:t>
    </dgm:pt>
    <dgm:pt modelId="{E8C3AAAF-33FB-4F5D-A983-2D44A0A5EB0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chemeClr val="bg1"/>
              </a:solidFill>
            </a:rPr>
            <a:t>Enter a Student</a:t>
          </a:r>
        </a:p>
      </dgm:t>
    </dgm:pt>
    <dgm:pt modelId="{12C8FE1C-F8F2-4ECE-AD0D-E6F3EDFDF761}" type="parTrans" cxnId="{F8918805-3BED-4A24-8115-91093BFF37EC}">
      <dgm:prSet/>
      <dgm:spPr/>
      <dgm:t>
        <a:bodyPr/>
        <a:lstStyle/>
        <a:p>
          <a:endParaRPr lang="en-US"/>
        </a:p>
      </dgm:t>
    </dgm:pt>
    <dgm:pt modelId="{1AA146E2-80A3-4BE6-BDFC-20D513E48A8C}" type="sibTrans" cxnId="{F8918805-3BED-4A24-8115-91093BFF37EC}">
      <dgm:prSet/>
      <dgm:spPr/>
      <dgm:t>
        <a:bodyPr/>
        <a:lstStyle/>
        <a:p>
          <a:endParaRPr lang="en-US"/>
        </a:p>
      </dgm:t>
    </dgm:pt>
    <dgm:pt modelId="{9ECA7EC9-76C2-4BAC-AC74-78DBA65DCF2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chemeClr val="bg1"/>
              </a:solidFill>
            </a:rPr>
            <a:t>Print Test tickets</a:t>
          </a:r>
        </a:p>
      </dgm:t>
    </dgm:pt>
    <dgm:pt modelId="{E96A6BAA-2AA5-4AA3-BA23-3670FA97D278}" type="parTrans" cxnId="{835B82F9-E4BB-4874-9FE4-FC9C23A94E3A}">
      <dgm:prSet/>
      <dgm:spPr/>
      <dgm:t>
        <a:bodyPr/>
        <a:lstStyle/>
        <a:p>
          <a:endParaRPr lang="en-US"/>
        </a:p>
      </dgm:t>
    </dgm:pt>
    <dgm:pt modelId="{A78C7040-145E-4FC7-8E0E-0A03D1E736A1}" type="sibTrans" cxnId="{835B82F9-E4BB-4874-9FE4-FC9C23A94E3A}">
      <dgm:prSet/>
      <dgm:spPr/>
      <dgm:t>
        <a:bodyPr/>
        <a:lstStyle/>
        <a:p>
          <a:endParaRPr lang="en-US"/>
        </a:p>
      </dgm:t>
    </dgm:pt>
    <dgm:pt modelId="{C47B9063-1B6E-4ABE-948A-CBF261A98A1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chemeClr val="bg1"/>
              </a:solidFill>
            </a:rPr>
            <a:t>Add Student’s accommodations</a:t>
          </a:r>
        </a:p>
      </dgm:t>
    </dgm:pt>
    <dgm:pt modelId="{56414135-AF14-4897-B168-33596B8A9538}" type="parTrans" cxnId="{8226EF77-CDAE-492B-B20D-F453EE682441}">
      <dgm:prSet/>
      <dgm:spPr/>
      <dgm:t>
        <a:bodyPr/>
        <a:lstStyle/>
        <a:p>
          <a:endParaRPr lang="en-US"/>
        </a:p>
      </dgm:t>
    </dgm:pt>
    <dgm:pt modelId="{17701FA9-E718-4363-8028-89751BFB502C}" type="sibTrans" cxnId="{8226EF77-CDAE-492B-B20D-F453EE682441}">
      <dgm:prSet/>
      <dgm:spPr/>
      <dgm:t>
        <a:bodyPr/>
        <a:lstStyle/>
        <a:p>
          <a:endParaRPr lang="en-US"/>
        </a:p>
      </dgm:t>
    </dgm:pt>
    <dgm:pt modelId="{4C2D2126-7333-41ED-ABC0-D3A4AB3CB77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chemeClr val="bg1"/>
              </a:solidFill>
            </a:rPr>
            <a:t>Process invalidations</a:t>
          </a:r>
        </a:p>
      </dgm:t>
    </dgm:pt>
    <dgm:pt modelId="{14E970F0-D133-42D8-B851-AE13BE773BB4}" type="parTrans" cxnId="{8632C05A-578D-432C-A8F2-AC5F91534DC1}">
      <dgm:prSet/>
      <dgm:spPr/>
      <dgm:t>
        <a:bodyPr/>
        <a:lstStyle/>
        <a:p>
          <a:endParaRPr lang="en-US"/>
        </a:p>
      </dgm:t>
    </dgm:pt>
    <dgm:pt modelId="{E6B5861A-807A-4ED4-A0F5-DCC527F90AB6}" type="sibTrans" cxnId="{8632C05A-578D-432C-A8F2-AC5F91534DC1}">
      <dgm:prSet/>
      <dgm:spPr/>
      <dgm:t>
        <a:bodyPr/>
        <a:lstStyle/>
        <a:p>
          <a:endParaRPr lang="en-US"/>
        </a:p>
      </dgm:t>
    </dgm:pt>
    <dgm:pt modelId="{C3C24CFB-8CE5-4593-ADEC-696A4C71ABE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chemeClr val="bg1"/>
              </a:solidFill>
            </a:rPr>
            <a:t>Process re-open requests</a:t>
          </a:r>
        </a:p>
      </dgm:t>
    </dgm:pt>
    <dgm:pt modelId="{CF6CE225-8E5D-4C49-986A-2D5ACA9E83DB}" type="parTrans" cxnId="{00497186-18EF-4EC4-A3D8-58453491A2F5}">
      <dgm:prSet/>
      <dgm:spPr/>
      <dgm:t>
        <a:bodyPr/>
        <a:lstStyle/>
        <a:p>
          <a:endParaRPr lang="en-US"/>
        </a:p>
      </dgm:t>
    </dgm:pt>
    <dgm:pt modelId="{02F200D1-6BF1-4239-AF6C-6E6DD0A8E819}" type="sibTrans" cxnId="{00497186-18EF-4EC4-A3D8-58453491A2F5}">
      <dgm:prSet/>
      <dgm:spPr/>
      <dgm:t>
        <a:bodyPr/>
        <a:lstStyle/>
        <a:p>
          <a:endParaRPr lang="en-US"/>
        </a:p>
      </dgm:t>
    </dgm:pt>
    <dgm:pt modelId="{E3AF53EE-C538-49A2-9F5B-7ACA8B37531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chemeClr val="bg1"/>
              </a:solidFill>
            </a:rPr>
            <a:t>Request a paper based test</a:t>
          </a:r>
        </a:p>
      </dgm:t>
    </dgm:pt>
    <dgm:pt modelId="{43642E78-E8D8-4945-8D76-516D5A6EFBFB}" type="parTrans" cxnId="{015E5620-247D-4CC8-95D8-82E9ABCE1865}">
      <dgm:prSet/>
      <dgm:spPr/>
      <dgm:t>
        <a:bodyPr/>
        <a:lstStyle/>
        <a:p>
          <a:endParaRPr lang="en-US"/>
        </a:p>
      </dgm:t>
    </dgm:pt>
    <dgm:pt modelId="{0F4771CC-3FE8-42F0-93BD-CF38BFB1E98F}" type="sibTrans" cxnId="{015E5620-247D-4CC8-95D8-82E9ABCE1865}">
      <dgm:prSet/>
      <dgm:spPr/>
      <dgm:t>
        <a:bodyPr/>
        <a:lstStyle/>
        <a:p>
          <a:endParaRPr lang="en-US"/>
        </a:p>
      </dgm:t>
    </dgm:pt>
    <dgm:pt modelId="{FF366836-6EA8-4113-BFBE-28FA61A0C053}" type="pres">
      <dgm:prSet presAssocID="{20685001-AAA9-442F-B375-25736430A43D}" presName="root" presStyleCnt="0">
        <dgm:presLayoutVars>
          <dgm:dir/>
          <dgm:resizeHandles val="exact"/>
        </dgm:presLayoutVars>
      </dgm:prSet>
      <dgm:spPr/>
    </dgm:pt>
    <dgm:pt modelId="{298F0DEC-20E3-4705-B0D9-878C1D250D79}" type="pres">
      <dgm:prSet presAssocID="{A9B90CE6-06B6-4775-91A6-2FF6B61FB9AF}" presName="compNode" presStyleCnt="0"/>
      <dgm:spPr/>
    </dgm:pt>
    <dgm:pt modelId="{46A9269D-D552-41D6-B04F-C0F84D06FE53}" type="pres">
      <dgm:prSet presAssocID="{A9B90CE6-06B6-4775-91A6-2FF6B61FB9AF}" presName="iconBgRect" presStyleLbl="bgShp" presStyleIdx="0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F2DA9A59-B0BA-4DC5-A897-E566DB1774C5}" type="pres">
      <dgm:prSet presAssocID="{A9B90CE6-06B6-4775-91A6-2FF6B61FB9AF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752CA20B-6324-4606-9E10-1D15BFE7555A}" type="pres">
      <dgm:prSet presAssocID="{A9B90CE6-06B6-4775-91A6-2FF6B61FB9AF}" presName="spaceRect" presStyleCnt="0"/>
      <dgm:spPr/>
    </dgm:pt>
    <dgm:pt modelId="{3ACFC9FA-1EFF-4F20-BFB1-76828CD1CF29}" type="pres">
      <dgm:prSet presAssocID="{A9B90CE6-06B6-4775-91A6-2FF6B61FB9AF}" presName="textRect" presStyleLbl="revTx" presStyleIdx="0" presStyleCnt="7">
        <dgm:presLayoutVars>
          <dgm:chMax val="1"/>
          <dgm:chPref val="1"/>
        </dgm:presLayoutVars>
      </dgm:prSet>
      <dgm:spPr/>
    </dgm:pt>
    <dgm:pt modelId="{79CEFDD8-38F3-40B0-B195-367617ED6090}" type="pres">
      <dgm:prSet presAssocID="{8D05C4FB-6A3D-4756-BF64-847C70FFB7B3}" presName="sibTrans" presStyleCnt="0"/>
      <dgm:spPr/>
    </dgm:pt>
    <dgm:pt modelId="{B009F074-FA8A-4099-A279-AD2A52CF5E8B}" type="pres">
      <dgm:prSet presAssocID="{E8C3AAAF-33FB-4F5D-A983-2D44A0A5EB0A}" presName="compNode" presStyleCnt="0"/>
      <dgm:spPr/>
    </dgm:pt>
    <dgm:pt modelId="{63716A30-D7E4-4501-8EA1-E101C909F4B7}" type="pres">
      <dgm:prSet presAssocID="{E8C3AAAF-33FB-4F5D-A983-2D44A0A5EB0A}" presName="iconBgRect" presStyleLbl="bgShp" presStyleIdx="1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58857EA9-A483-49AF-8D8D-ED3D27A60926}" type="pres">
      <dgm:prSet presAssocID="{E8C3AAAF-33FB-4F5D-A983-2D44A0A5EB0A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9FC400C3-D79E-4247-9F0C-924CB6ABB51D}" type="pres">
      <dgm:prSet presAssocID="{E8C3AAAF-33FB-4F5D-A983-2D44A0A5EB0A}" presName="spaceRect" presStyleCnt="0"/>
      <dgm:spPr/>
    </dgm:pt>
    <dgm:pt modelId="{93C33B70-D6AE-45C2-B487-3FBF6061A0C2}" type="pres">
      <dgm:prSet presAssocID="{E8C3AAAF-33FB-4F5D-A983-2D44A0A5EB0A}" presName="textRect" presStyleLbl="revTx" presStyleIdx="1" presStyleCnt="7">
        <dgm:presLayoutVars>
          <dgm:chMax val="1"/>
          <dgm:chPref val="1"/>
        </dgm:presLayoutVars>
      </dgm:prSet>
      <dgm:spPr/>
    </dgm:pt>
    <dgm:pt modelId="{955F161C-A3C2-45B5-A45A-9AB010BD933B}" type="pres">
      <dgm:prSet presAssocID="{1AA146E2-80A3-4BE6-BDFC-20D513E48A8C}" presName="sibTrans" presStyleCnt="0"/>
      <dgm:spPr/>
    </dgm:pt>
    <dgm:pt modelId="{2F195A80-C164-4C99-82AF-5A8AF6BB64CF}" type="pres">
      <dgm:prSet presAssocID="{9ECA7EC9-76C2-4BAC-AC74-78DBA65DCF24}" presName="compNode" presStyleCnt="0"/>
      <dgm:spPr/>
    </dgm:pt>
    <dgm:pt modelId="{24B8CDE8-0286-4693-BE18-74880F2E22EB}" type="pres">
      <dgm:prSet presAssocID="{9ECA7EC9-76C2-4BAC-AC74-78DBA65DCF24}" presName="iconBgRect" presStyleLbl="bgShp" presStyleIdx="2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6657F81E-8EE7-4B4F-9534-7DE42564B357}" type="pres">
      <dgm:prSet presAssocID="{9ECA7EC9-76C2-4BAC-AC74-78DBA65DCF24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abel"/>
        </a:ext>
      </dgm:extLst>
    </dgm:pt>
    <dgm:pt modelId="{D4089FE4-799E-4A6C-84FA-EAB0A690BD57}" type="pres">
      <dgm:prSet presAssocID="{9ECA7EC9-76C2-4BAC-AC74-78DBA65DCF24}" presName="spaceRect" presStyleCnt="0"/>
      <dgm:spPr/>
    </dgm:pt>
    <dgm:pt modelId="{83437BCE-8AD2-4425-AC7B-3895F900B408}" type="pres">
      <dgm:prSet presAssocID="{9ECA7EC9-76C2-4BAC-AC74-78DBA65DCF24}" presName="textRect" presStyleLbl="revTx" presStyleIdx="2" presStyleCnt="7">
        <dgm:presLayoutVars>
          <dgm:chMax val="1"/>
          <dgm:chPref val="1"/>
        </dgm:presLayoutVars>
      </dgm:prSet>
      <dgm:spPr/>
    </dgm:pt>
    <dgm:pt modelId="{6AAF366F-1F04-4598-8FA2-D7301EE9247A}" type="pres">
      <dgm:prSet presAssocID="{A78C7040-145E-4FC7-8E0E-0A03D1E736A1}" presName="sibTrans" presStyleCnt="0"/>
      <dgm:spPr/>
    </dgm:pt>
    <dgm:pt modelId="{2E76FAA3-7FD4-42D2-B91C-A0F198E1AB3C}" type="pres">
      <dgm:prSet presAssocID="{C47B9063-1B6E-4ABE-948A-CBF261A98A16}" presName="compNode" presStyleCnt="0"/>
      <dgm:spPr/>
    </dgm:pt>
    <dgm:pt modelId="{2398C6F4-359B-4A64-847E-790BA9D0B4B4}" type="pres">
      <dgm:prSet presAssocID="{C47B9063-1B6E-4ABE-948A-CBF261A98A16}" presName="iconBgRect" presStyleLbl="bgShp" presStyleIdx="3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192145E2-E9A4-4F03-B841-D9BD0BBA3717}" type="pres">
      <dgm:prSet presAssocID="{C47B9063-1B6E-4ABE-948A-CBF261A98A16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niversal Access"/>
        </a:ext>
      </dgm:extLst>
    </dgm:pt>
    <dgm:pt modelId="{F9F9EB08-6ED9-4A74-A760-044AA63AE586}" type="pres">
      <dgm:prSet presAssocID="{C47B9063-1B6E-4ABE-948A-CBF261A98A16}" presName="spaceRect" presStyleCnt="0"/>
      <dgm:spPr/>
    </dgm:pt>
    <dgm:pt modelId="{C9D6082A-2691-42F5-ADB3-D6E34B0687A2}" type="pres">
      <dgm:prSet presAssocID="{C47B9063-1B6E-4ABE-948A-CBF261A98A16}" presName="textRect" presStyleLbl="revTx" presStyleIdx="3" presStyleCnt="7" custScaleX="120393">
        <dgm:presLayoutVars>
          <dgm:chMax val="1"/>
          <dgm:chPref val="1"/>
        </dgm:presLayoutVars>
      </dgm:prSet>
      <dgm:spPr/>
    </dgm:pt>
    <dgm:pt modelId="{0EDE8666-E2B3-44A0-968E-C4F2943178D4}" type="pres">
      <dgm:prSet presAssocID="{17701FA9-E718-4363-8028-89751BFB502C}" presName="sibTrans" presStyleCnt="0"/>
      <dgm:spPr/>
    </dgm:pt>
    <dgm:pt modelId="{0B1D0CC2-4611-4917-A9D7-AACAD184FC49}" type="pres">
      <dgm:prSet presAssocID="{4C2D2126-7333-41ED-ABC0-D3A4AB3CB772}" presName="compNode" presStyleCnt="0"/>
      <dgm:spPr/>
    </dgm:pt>
    <dgm:pt modelId="{360447D6-63C8-4CFF-ADCE-B39CAB6D073B}" type="pres">
      <dgm:prSet presAssocID="{4C2D2126-7333-41ED-ABC0-D3A4AB3CB772}" presName="iconBgRect" presStyleLbl="bgShp" presStyleIdx="4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1F82F2F8-150E-4EB2-B926-BE658ECAEA52}" type="pres">
      <dgm:prSet presAssocID="{4C2D2126-7333-41ED-ABC0-D3A4AB3CB772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D8B91E69-5ADA-4A28-B0DE-87F279DB0A43}" type="pres">
      <dgm:prSet presAssocID="{4C2D2126-7333-41ED-ABC0-D3A4AB3CB772}" presName="spaceRect" presStyleCnt="0"/>
      <dgm:spPr/>
    </dgm:pt>
    <dgm:pt modelId="{E41BFE7F-0BF8-462A-AFE3-DCECF1082BD8}" type="pres">
      <dgm:prSet presAssocID="{4C2D2126-7333-41ED-ABC0-D3A4AB3CB772}" presName="textRect" presStyleLbl="revTx" presStyleIdx="4" presStyleCnt="7">
        <dgm:presLayoutVars>
          <dgm:chMax val="1"/>
          <dgm:chPref val="1"/>
        </dgm:presLayoutVars>
      </dgm:prSet>
      <dgm:spPr/>
    </dgm:pt>
    <dgm:pt modelId="{6B45025A-69DB-4DD6-B3BD-27E9A59E6DF0}" type="pres">
      <dgm:prSet presAssocID="{E6B5861A-807A-4ED4-A0F5-DCC527F90AB6}" presName="sibTrans" presStyleCnt="0"/>
      <dgm:spPr/>
    </dgm:pt>
    <dgm:pt modelId="{8C2AF10E-E804-4571-B39A-D08E74872F50}" type="pres">
      <dgm:prSet presAssocID="{C3C24CFB-8CE5-4593-ADEC-696A4C71ABEA}" presName="compNode" presStyleCnt="0"/>
      <dgm:spPr/>
    </dgm:pt>
    <dgm:pt modelId="{83BA12F3-D780-4893-82A3-4B5C3EFD257F}" type="pres">
      <dgm:prSet presAssocID="{C3C24CFB-8CE5-4593-ADEC-696A4C71ABEA}" presName="iconBgRect" presStyleLbl="bgShp" presStyleIdx="5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CBD1785C-D70D-48D6-AF89-9597814209EF}" type="pres">
      <dgm:prSet presAssocID="{C3C24CFB-8CE5-4593-ADEC-696A4C71ABEA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nlock"/>
        </a:ext>
      </dgm:extLst>
    </dgm:pt>
    <dgm:pt modelId="{0A4724C3-FE9E-44DB-871D-BA912F7EC22A}" type="pres">
      <dgm:prSet presAssocID="{C3C24CFB-8CE5-4593-ADEC-696A4C71ABEA}" presName="spaceRect" presStyleCnt="0"/>
      <dgm:spPr/>
    </dgm:pt>
    <dgm:pt modelId="{B73CAE9E-23B8-4122-BA2B-CC2A1BE54F73}" type="pres">
      <dgm:prSet presAssocID="{C3C24CFB-8CE5-4593-ADEC-696A4C71ABEA}" presName="textRect" presStyleLbl="revTx" presStyleIdx="5" presStyleCnt="7">
        <dgm:presLayoutVars>
          <dgm:chMax val="1"/>
          <dgm:chPref val="1"/>
        </dgm:presLayoutVars>
      </dgm:prSet>
      <dgm:spPr/>
    </dgm:pt>
    <dgm:pt modelId="{9AAAF5B5-DE3D-4BDC-883D-EBAF5C952EC8}" type="pres">
      <dgm:prSet presAssocID="{02F200D1-6BF1-4239-AF6C-6E6DD0A8E819}" presName="sibTrans" presStyleCnt="0"/>
      <dgm:spPr/>
    </dgm:pt>
    <dgm:pt modelId="{B9822710-E593-4086-B1EB-67B13B105BFB}" type="pres">
      <dgm:prSet presAssocID="{E3AF53EE-C538-49A2-9F5B-7ACA8B375316}" presName="compNode" presStyleCnt="0"/>
      <dgm:spPr/>
    </dgm:pt>
    <dgm:pt modelId="{3B1C5A94-BE5E-4E1D-8226-A3C6EC1192F6}" type="pres">
      <dgm:prSet presAssocID="{E3AF53EE-C538-49A2-9F5B-7ACA8B375316}" presName="iconBgRect" presStyleLbl="bgShp" presStyleIdx="6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BA5925B7-5B08-4EB1-BDFA-E3BAF10DB2D2}" type="pres">
      <dgm:prSet presAssocID="{E3AF53EE-C538-49A2-9F5B-7ACA8B375316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>
            <a:fillRect t="-21000" b="-21000"/>
          </a:stretch>
        </a:blipFill>
      </dgm:spPr>
    </dgm:pt>
    <dgm:pt modelId="{D285EE80-0434-4AE3-9372-71646BFA533C}" type="pres">
      <dgm:prSet presAssocID="{E3AF53EE-C538-49A2-9F5B-7ACA8B375316}" presName="spaceRect" presStyleCnt="0"/>
      <dgm:spPr/>
    </dgm:pt>
    <dgm:pt modelId="{44D1887F-013F-4E7C-882A-C7A28B4DACA0}" type="pres">
      <dgm:prSet presAssocID="{E3AF53EE-C538-49A2-9F5B-7ACA8B375316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F8918805-3BED-4A24-8115-91093BFF37EC}" srcId="{20685001-AAA9-442F-B375-25736430A43D}" destId="{E8C3AAAF-33FB-4F5D-A983-2D44A0A5EB0A}" srcOrd="1" destOrd="0" parTransId="{12C8FE1C-F8F2-4ECE-AD0D-E6F3EDFDF761}" sibTransId="{1AA146E2-80A3-4BE6-BDFC-20D513E48A8C}"/>
    <dgm:cxn modelId="{9C5DC705-1BC8-4FF8-9A05-432B20BDCE27}" type="presOf" srcId="{A9B90CE6-06B6-4775-91A6-2FF6B61FB9AF}" destId="{3ACFC9FA-1EFF-4F20-BFB1-76828CD1CF29}" srcOrd="0" destOrd="0" presId="urn:microsoft.com/office/officeart/2018/5/layout/IconLeafLabelList"/>
    <dgm:cxn modelId="{015E5620-247D-4CC8-95D8-82E9ABCE1865}" srcId="{20685001-AAA9-442F-B375-25736430A43D}" destId="{E3AF53EE-C538-49A2-9F5B-7ACA8B375316}" srcOrd="6" destOrd="0" parTransId="{43642E78-E8D8-4945-8D76-516D5A6EFBFB}" sibTransId="{0F4771CC-3FE8-42F0-93BD-CF38BFB1E98F}"/>
    <dgm:cxn modelId="{C930A136-BCE8-4B62-995A-0B807BA625B5}" type="presOf" srcId="{4C2D2126-7333-41ED-ABC0-D3A4AB3CB772}" destId="{E41BFE7F-0BF8-462A-AFE3-DCECF1082BD8}" srcOrd="0" destOrd="0" presId="urn:microsoft.com/office/officeart/2018/5/layout/IconLeafLabelList"/>
    <dgm:cxn modelId="{AFAA1177-11EF-4402-A6FA-9999563C759A}" type="presOf" srcId="{9ECA7EC9-76C2-4BAC-AC74-78DBA65DCF24}" destId="{83437BCE-8AD2-4425-AC7B-3895F900B408}" srcOrd="0" destOrd="0" presId="urn:microsoft.com/office/officeart/2018/5/layout/IconLeafLabelList"/>
    <dgm:cxn modelId="{8226EF77-CDAE-492B-B20D-F453EE682441}" srcId="{20685001-AAA9-442F-B375-25736430A43D}" destId="{C47B9063-1B6E-4ABE-948A-CBF261A98A16}" srcOrd="3" destOrd="0" parTransId="{56414135-AF14-4897-B168-33596B8A9538}" sibTransId="{17701FA9-E718-4363-8028-89751BFB502C}"/>
    <dgm:cxn modelId="{2EC97F78-0BB3-43F1-AE63-652F4D1CAE3E}" srcId="{20685001-AAA9-442F-B375-25736430A43D}" destId="{A9B90CE6-06B6-4775-91A6-2FF6B61FB9AF}" srcOrd="0" destOrd="0" parTransId="{3C18BBCE-EF3F-47BC-BBC2-49386EF62BED}" sibTransId="{8D05C4FB-6A3D-4756-BF64-847C70FFB7B3}"/>
    <dgm:cxn modelId="{8632C05A-578D-432C-A8F2-AC5F91534DC1}" srcId="{20685001-AAA9-442F-B375-25736430A43D}" destId="{4C2D2126-7333-41ED-ABC0-D3A4AB3CB772}" srcOrd="4" destOrd="0" parTransId="{14E970F0-D133-42D8-B851-AE13BE773BB4}" sibTransId="{E6B5861A-807A-4ED4-A0F5-DCC527F90AB6}"/>
    <dgm:cxn modelId="{946C997C-677E-495C-A175-E8E839CCF530}" type="presOf" srcId="{C47B9063-1B6E-4ABE-948A-CBF261A98A16}" destId="{C9D6082A-2691-42F5-ADB3-D6E34B0687A2}" srcOrd="0" destOrd="0" presId="urn:microsoft.com/office/officeart/2018/5/layout/IconLeafLabelList"/>
    <dgm:cxn modelId="{00497186-18EF-4EC4-A3D8-58453491A2F5}" srcId="{20685001-AAA9-442F-B375-25736430A43D}" destId="{C3C24CFB-8CE5-4593-ADEC-696A4C71ABEA}" srcOrd="5" destOrd="0" parTransId="{CF6CE225-8E5D-4C49-986A-2D5ACA9E83DB}" sibTransId="{02F200D1-6BF1-4239-AF6C-6E6DD0A8E819}"/>
    <dgm:cxn modelId="{62FF57A9-A8A4-4901-A15C-C5DB4C6C976D}" type="presOf" srcId="{E8C3AAAF-33FB-4F5D-A983-2D44A0A5EB0A}" destId="{93C33B70-D6AE-45C2-B487-3FBF6061A0C2}" srcOrd="0" destOrd="0" presId="urn:microsoft.com/office/officeart/2018/5/layout/IconLeafLabelList"/>
    <dgm:cxn modelId="{E704BCC6-3BFA-4B3E-AE9B-9F5704936DC3}" type="presOf" srcId="{20685001-AAA9-442F-B375-25736430A43D}" destId="{FF366836-6EA8-4113-BFBE-28FA61A0C053}" srcOrd="0" destOrd="0" presId="urn:microsoft.com/office/officeart/2018/5/layout/IconLeafLabelList"/>
    <dgm:cxn modelId="{1D4080CA-D92E-4001-BB85-CD3E0733C9DA}" type="presOf" srcId="{C3C24CFB-8CE5-4593-ADEC-696A4C71ABEA}" destId="{B73CAE9E-23B8-4122-BA2B-CC2A1BE54F73}" srcOrd="0" destOrd="0" presId="urn:microsoft.com/office/officeart/2018/5/layout/IconLeafLabelList"/>
    <dgm:cxn modelId="{E5F4B0F4-5216-4B9B-A6A3-F8F4A1F24E44}" type="presOf" srcId="{E3AF53EE-C538-49A2-9F5B-7ACA8B375316}" destId="{44D1887F-013F-4E7C-882A-C7A28B4DACA0}" srcOrd="0" destOrd="0" presId="urn:microsoft.com/office/officeart/2018/5/layout/IconLeafLabelList"/>
    <dgm:cxn modelId="{835B82F9-E4BB-4874-9FE4-FC9C23A94E3A}" srcId="{20685001-AAA9-442F-B375-25736430A43D}" destId="{9ECA7EC9-76C2-4BAC-AC74-78DBA65DCF24}" srcOrd="2" destOrd="0" parTransId="{E96A6BAA-2AA5-4AA3-BA23-3670FA97D278}" sibTransId="{A78C7040-145E-4FC7-8E0E-0A03D1E736A1}"/>
    <dgm:cxn modelId="{86BDA703-27B0-47E7-83B6-83B317E1C673}" type="presParOf" srcId="{FF366836-6EA8-4113-BFBE-28FA61A0C053}" destId="{298F0DEC-20E3-4705-B0D9-878C1D250D79}" srcOrd="0" destOrd="0" presId="urn:microsoft.com/office/officeart/2018/5/layout/IconLeafLabelList"/>
    <dgm:cxn modelId="{B93E078D-05EE-41A2-9462-302FBD9FBE6C}" type="presParOf" srcId="{298F0DEC-20E3-4705-B0D9-878C1D250D79}" destId="{46A9269D-D552-41D6-B04F-C0F84D06FE53}" srcOrd="0" destOrd="0" presId="urn:microsoft.com/office/officeart/2018/5/layout/IconLeafLabelList"/>
    <dgm:cxn modelId="{ECAB0B75-9721-4EAD-8648-8F2AE1CA4914}" type="presParOf" srcId="{298F0DEC-20E3-4705-B0D9-878C1D250D79}" destId="{F2DA9A59-B0BA-4DC5-A897-E566DB1774C5}" srcOrd="1" destOrd="0" presId="urn:microsoft.com/office/officeart/2018/5/layout/IconLeafLabelList"/>
    <dgm:cxn modelId="{229D3192-4523-4C38-886A-3C017D4E45AB}" type="presParOf" srcId="{298F0DEC-20E3-4705-B0D9-878C1D250D79}" destId="{752CA20B-6324-4606-9E10-1D15BFE7555A}" srcOrd="2" destOrd="0" presId="urn:microsoft.com/office/officeart/2018/5/layout/IconLeafLabelList"/>
    <dgm:cxn modelId="{D5E3A6E1-1B22-4D90-A567-ABBD28A71000}" type="presParOf" srcId="{298F0DEC-20E3-4705-B0D9-878C1D250D79}" destId="{3ACFC9FA-1EFF-4F20-BFB1-76828CD1CF29}" srcOrd="3" destOrd="0" presId="urn:microsoft.com/office/officeart/2018/5/layout/IconLeafLabelList"/>
    <dgm:cxn modelId="{AED12949-8223-44D9-ABEF-35080A18F3FB}" type="presParOf" srcId="{FF366836-6EA8-4113-BFBE-28FA61A0C053}" destId="{79CEFDD8-38F3-40B0-B195-367617ED6090}" srcOrd="1" destOrd="0" presId="urn:microsoft.com/office/officeart/2018/5/layout/IconLeafLabelList"/>
    <dgm:cxn modelId="{B113FF6D-7CBF-4C9C-9DB5-FECEF49DA869}" type="presParOf" srcId="{FF366836-6EA8-4113-BFBE-28FA61A0C053}" destId="{B009F074-FA8A-4099-A279-AD2A52CF5E8B}" srcOrd="2" destOrd="0" presId="urn:microsoft.com/office/officeart/2018/5/layout/IconLeafLabelList"/>
    <dgm:cxn modelId="{B757CA05-7BCA-4A86-AAB4-17CB09EC6B7F}" type="presParOf" srcId="{B009F074-FA8A-4099-A279-AD2A52CF5E8B}" destId="{63716A30-D7E4-4501-8EA1-E101C909F4B7}" srcOrd="0" destOrd="0" presId="urn:microsoft.com/office/officeart/2018/5/layout/IconLeafLabelList"/>
    <dgm:cxn modelId="{7640A772-527C-4FCB-ACB1-01FD8C43093A}" type="presParOf" srcId="{B009F074-FA8A-4099-A279-AD2A52CF5E8B}" destId="{58857EA9-A483-49AF-8D8D-ED3D27A60926}" srcOrd="1" destOrd="0" presId="urn:microsoft.com/office/officeart/2018/5/layout/IconLeafLabelList"/>
    <dgm:cxn modelId="{9AD8AC17-4746-4A00-A130-E07D6284C513}" type="presParOf" srcId="{B009F074-FA8A-4099-A279-AD2A52CF5E8B}" destId="{9FC400C3-D79E-4247-9F0C-924CB6ABB51D}" srcOrd="2" destOrd="0" presId="urn:microsoft.com/office/officeart/2018/5/layout/IconLeafLabelList"/>
    <dgm:cxn modelId="{73C369FC-C9BA-4EB4-8C6E-71A987A4F016}" type="presParOf" srcId="{B009F074-FA8A-4099-A279-AD2A52CF5E8B}" destId="{93C33B70-D6AE-45C2-B487-3FBF6061A0C2}" srcOrd="3" destOrd="0" presId="urn:microsoft.com/office/officeart/2018/5/layout/IconLeafLabelList"/>
    <dgm:cxn modelId="{AFEC2F12-015D-42AA-9666-834BF10A455A}" type="presParOf" srcId="{FF366836-6EA8-4113-BFBE-28FA61A0C053}" destId="{955F161C-A3C2-45B5-A45A-9AB010BD933B}" srcOrd="3" destOrd="0" presId="urn:microsoft.com/office/officeart/2018/5/layout/IconLeafLabelList"/>
    <dgm:cxn modelId="{604916BB-011A-4BEF-B568-2F81D9A52DF7}" type="presParOf" srcId="{FF366836-6EA8-4113-BFBE-28FA61A0C053}" destId="{2F195A80-C164-4C99-82AF-5A8AF6BB64CF}" srcOrd="4" destOrd="0" presId="urn:microsoft.com/office/officeart/2018/5/layout/IconLeafLabelList"/>
    <dgm:cxn modelId="{81D30104-F774-4EB3-9201-7B0FB1308EDE}" type="presParOf" srcId="{2F195A80-C164-4C99-82AF-5A8AF6BB64CF}" destId="{24B8CDE8-0286-4693-BE18-74880F2E22EB}" srcOrd="0" destOrd="0" presId="urn:microsoft.com/office/officeart/2018/5/layout/IconLeafLabelList"/>
    <dgm:cxn modelId="{ECE62D72-87FB-496F-A439-FCB7A68C5C54}" type="presParOf" srcId="{2F195A80-C164-4C99-82AF-5A8AF6BB64CF}" destId="{6657F81E-8EE7-4B4F-9534-7DE42564B357}" srcOrd="1" destOrd="0" presId="urn:microsoft.com/office/officeart/2018/5/layout/IconLeafLabelList"/>
    <dgm:cxn modelId="{01F1E02F-3EEA-4FCC-A1C3-827280BE4D16}" type="presParOf" srcId="{2F195A80-C164-4C99-82AF-5A8AF6BB64CF}" destId="{D4089FE4-799E-4A6C-84FA-EAB0A690BD57}" srcOrd="2" destOrd="0" presId="urn:microsoft.com/office/officeart/2018/5/layout/IconLeafLabelList"/>
    <dgm:cxn modelId="{69729904-1B89-40C0-AEBD-64D7E01E32C8}" type="presParOf" srcId="{2F195A80-C164-4C99-82AF-5A8AF6BB64CF}" destId="{83437BCE-8AD2-4425-AC7B-3895F900B408}" srcOrd="3" destOrd="0" presId="urn:microsoft.com/office/officeart/2018/5/layout/IconLeafLabelList"/>
    <dgm:cxn modelId="{B0EEB21D-9D0D-49C9-BCCB-26F958A06711}" type="presParOf" srcId="{FF366836-6EA8-4113-BFBE-28FA61A0C053}" destId="{6AAF366F-1F04-4598-8FA2-D7301EE9247A}" srcOrd="5" destOrd="0" presId="urn:microsoft.com/office/officeart/2018/5/layout/IconLeafLabelList"/>
    <dgm:cxn modelId="{A3BD1BD4-904E-4717-AE1D-6FE436C4D644}" type="presParOf" srcId="{FF366836-6EA8-4113-BFBE-28FA61A0C053}" destId="{2E76FAA3-7FD4-42D2-B91C-A0F198E1AB3C}" srcOrd="6" destOrd="0" presId="urn:microsoft.com/office/officeart/2018/5/layout/IconLeafLabelList"/>
    <dgm:cxn modelId="{872A8586-8639-49FE-BE7D-808090946B4D}" type="presParOf" srcId="{2E76FAA3-7FD4-42D2-B91C-A0F198E1AB3C}" destId="{2398C6F4-359B-4A64-847E-790BA9D0B4B4}" srcOrd="0" destOrd="0" presId="urn:microsoft.com/office/officeart/2018/5/layout/IconLeafLabelList"/>
    <dgm:cxn modelId="{32D758E5-6772-4A18-8418-88F75F18CC45}" type="presParOf" srcId="{2E76FAA3-7FD4-42D2-B91C-A0F198E1AB3C}" destId="{192145E2-E9A4-4F03-B841-D9BD0BBA3717}" srcOrd="1" destOrd="0" presId="urn:microsoft.com/office/officeart/2018/5/layout/IconLeafLabelList"/>
    <dgm:cxn modelId="{558FCC4B-D9D1-4AA6-865F-EE7407424727}" type="presParOf" srcId="{2E76FAA3-7FD4-42D2-B91C-A0F198E1AB3C}" destId="{F9F9EB08-6ED9-4A74-A760-044AA63AE586}" srcOrd="2" destOrd="0" presId="urn:microsoft.com/office/officeart/2018/5/layout/IconLeafLabelList"/>
    <dgm:cxn modelId="{4836C05D-4FC4-42E2-BC62-4E6648705519}" type="presParOf" srcId="{2E76FAA3-7FD4-42D2-B91C-A0F198E1AB3C}" destId="{C9D6082A-2691-42F5-ADB3-D6E34B0687A2}" srcOrd="3" destOrd="0" presId="urn:microsoft.com/office/officeart/2018/5/layout/IconLeafLabelList"/>
    <dgm:cxn modelId="{B888A87A-3E63-49C3-917F-A7B9C4218008}" type="presParOf" srcId="{FF366836-6EA8-4113-BFBE-28FA61A0C053}" destId="{0EDE8666-E2B3-44A0-968E-C4F2943178D4}" srcOrd="7" destOrd="0" presId="urn:microsoft.com/office/officeart/2018/5/layout/IconLeafLabelList"/>
    <dgm:cxn modelId="{02820E76-EE1A-4E18-A67B-52DC4E0DED2A}" type="presParOf" srcId="{FF366836-6EA8-4113-BFBE-28FA61A0C053}" destId="{0B1D0CC2-4611-4917-A9D7-AACAD184FC49}" srcOrd="8" destOrd="0" presId="urn:microsoft.com/office/officeart/2018/5/layout/IconLeafLabelList"/>
    <dgm:cxn modelId="{82DB9DF6-FD7D-424C-B952-8383C0530E25}" type="presParOf" srcId="{0B1D0CC2-4611-4917-A9D7-AACAD184FC49}" destId="{360447D6-63C8-4CFF-ADCE-B39CAB6D073B}" srcOrd="0" destOrd="0" presId="urn:microsoft.com/office/officeart/2018/5/layout/IconLeafLabelList"/>
    <dgm:cxn modelId="{38E03653-0894-42FA-A7A7-6833EE3E269E}" type="presParOf" srcId="{0B1D0CC2-4611-4917-A9D7-AACAD184FC49}" destId="{1F82F2F8-150E-4EB2-B926-BE658ECAEA52}" srcOrd="1" destOrd="0" presId="urn:microsoft.com/office/officeart/2018/5/layout/IconLeafLabelList"/>
    <dgm:cxn modelId="{13B4018B-F360-4D49-B08A-65BAE01051D5}" type="presParOf" srcId="{0B1D0CC2-4611-4917-A9D7-AACAD184FC49}" destId="{D8B91E69-5ADA-4A28-B0DE-87F279DB0A43}" srcOrd="2" destOrd="0" presId="urn:microsoft.com/office/officeart/2018/5/layout/IconLeafLabelList"/>
    <dgm:cxn modelId="{6F43641B-3235-4071-B2EF-B3F0A185D79C}" type="presParOf" srcId="{0B1D0CC2-4611-4917-A9D7-AACAD184FC49}" destId="{E41BFE7F-0BF8-462A-AFE3-DCECF1082BD8}" srcOrd="3" destOrd="0" presId="urn:microsoft.com/office/officeart/2018/5/layout/IconLeafLabelList"/>
    <dgm:cxn modelId="{6CAD4D83-6454-4073-8B03-3B4F1DC3373E}" type="presParOf" srcId="{FF366836-6EA8-4113-BFBE-28FA61A0C053}" destId="{6B45025A-69DB-4DD6-B3BD-27E9A59E6DF0}" srcOrd="9" destOrd="0" presId="urn:microsoft.com/office/officeart/2018/5/layout/IconLeafLabelList"/>
    <dgm:cxn modelId="{DD1E8BD7-EE92-43F3-95D6-9149ADC3550E}" type="presParOf" srcId="{FF366836-6EA8-4113-BFBE-28FA61A0C053}" destId="{8C2AF10E-E804-4571-B39A-D08E74872F50}" srcOrd="10" destOrd="0" presId="urn:microsoft.com/office/officeart/2018/5/layout/IconLeafLabelList"/>
    <dgm:cxn modelId="{7C2D36C5-F116-44C1-99FA-BD401B69ED8D}" type="presParOf" srcId="{8C2AF10E-E804-4571-B39A-D08E74872F50}" destId="{83BA12F3-D780-4893-82A3-4B5C3EFD257F}" srcOrd="0" destOrd="0" presId="urn:microsoft.com/office/officeart/2018/5/layout/IconLeafLabelList"/>
    <dgm:cxn modelId="{9C29EECC-06F0-4D7D-87AC-8C71F81EE1AF}" type="presParOf" srcId="{8C2AF10E-E804-4571-B39A-D08E74872F50}" destId="{CBD1785C-D70D-48D6-AF89-9597814209EF}" srcOrd="1" destOrd="0" presId="urn:microsoft.com/office/officeart/2018/5/layout/IconLeafLabelList"/>
    <dgm:cxn modelId="{2B54404B-8186-4B71-A51F-57C649C80215}" type="presParOf" srcId="{8C2AF10E-E804-4571-B39A-D08E74872F50}" destId="{0A4724C3-FE9E-44DB-871D-BA912F7EC22A}" srcOrd="2" destOrd="0" presId="urn:microsoft.com/office/officeart/2018/5/layout/IconLeafLabelList"/>
    <dgm:cxn modelId="{4AD171C1-6A61-449A-A4E5-BDD8B1DFB66B}" type="presParOf" srcId="{8C2AF10E-E804-4571-B39A-D08E74872F50}" destId="{B73CAE9E-23B8-4122-BA2B-CC2A1BE54F73}" srcOrd="3" destOrd="0" presId="urn:microsoft.com/office/officeart/2018/5/layout/IconLeafLabelList"/>
    <dgm:cxn modelId="{05DB0FBC-E644-4596-B805-2082ECEDF2A2}" type="presParOf" srcId="{FF366836-6EA8-4113-BFBE-28FA61A0C053}" destId="{9AAAF5B5-DE3D-4BDC-883D-EBAF5C952EC8}" srcOrd="11" destOrd="0" presId="urn:microsoft.com/office/officeart/2018/5/layout/IconLeafLabelList"/>
    <dgm:cxn modelId="{FD9BE483-E8F8-4A98-941D-F23EBCD07FAF}" type="presParOf" srcId="{FF366836-6EA8-4113-BFBE-28FA61A0C053}" destId="{B9822710-E593-4086-B1EB-67B13B105BFB}" srcOrd="12" destOrd="0" presId="urn:microsoft.com/office/officeart/2018/5/layout/IconLeafLabelList"/>
    <dgm:cxn modelId="{29E56871-7FBF-4A78-8470-512FCED1AEED}" type="presParOf" srcId="{B9822710-E593-4086-B1EB-67B13B105BFB}" destId="{3B1C5A94-BE5E-4E1D-8226-A3C6EC1192F6}" srcOrd="0" destOrd="0" presId="urn:microsoft.com/office/officeart/2018/5/layout/IconLeafLabelList"/>
    <dgm:cxn modelId="{9B220649-0FAB-4863-A714-775BF908BF7C}" type="presParOf" srcId="{B9822710-E593-4086-B1EB-67B13B105BFB}" destId="{BA5925B7-5B08-4EB1-BDFA-E3BAF10DB2D2}" srcOrd="1" destOrd="0" presId="urn:microsoft.com/office/officeart/2018/5/layout/IconLeafLabelList"/>
    <dgm:cxn modelId="{28D7E2D6-65ED-471B-A9EF-3FED24295252}" type="presParOf" srcId="{B9822710-E593-4086-B1EB-67B13B105BFB}" destId="{D285EE80-0434-4AE3-9372-71646BFA533C}" srcOrd="2" destOrd="0" presId="urn:microsoft.com/office/officeart/2018/5/layout/IconLeafLabelList"/>
    <dgm:cxn modelId="{9F48D236-9716-4B63-973B-12E96294DDE6}" type="presParOf" srcId="{B9822710-E593-4086-B1EB-67B13B105BFB}" destId="{44D1887F-013F-4E7C-882A-C7A28B4DACA0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A9269D-D552-41D6-B04F-C0F84D06FE53}">
      <dsp:nvSpPr>
        <dsp:cNvPr id="0" name=""/>
        <dsp:cNvSpPr/>
      </dsp:nvSpPr>
      <dsp:spPr>
        <a:xfrm>
          <a:off x="685748" y="1283"/>
          <a:ext cx="793476" cy="793476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DA9A59-B0BA-4DC5-A897-E566DB1774C5}">
      <dsp:nvSpPr>
        <dsp:cNvPr id="0" name=""/>
        <dsp:cNvSpPr/>
      </dsp:nvSpPr>
      <dsp:spPr>
        <a:xfrm>
          <a:off x="854849" y="170385"/>
          <a:ext cx="455273" cy="45527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CFC9FA-1EFF-4F20-BFB1-76828CD1CF29}">
      <dsp:nvSpPr>
        <dsp:cNvPr id="0" name=""/>
        <dsp:cNvSpPr/>
      </dsp:nvSpPr>
      <dsp:spPr>
        <a:xfrm>
          <a:off x="432095" y="1041908"/>
          <a:ext cx="1300781" cy="520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>
              <a:solidFill>
                <a:schemeClr val="bg1"/>
              </a:solidFill>
            </a:rPr>
            <a:t>Enter a User (Teacher)</a:t>
          </a:r>
        </a:p>
      </dsp:txBody>
      <dsp:txXfrm>
        <a:off x="432095" y="1041908"/>
        <a:ext cx="1300781" cy="520312"/>
      </dsp:txXfrm>
    </dsp:sp>
    <dsp:sp modelId="{63716A30-D7E4-4501-8EA1-E101C909F4B7}">
      <dsp:nvSpPr>
        <dsp:cNvPr id="0" name=""/>
        <dsp:cNvSpPr/>
      </dsp:nvSpPr>
      <dsp:spPr>
        <a:xfrm>
          <a:off x="2214166" y="1283"/>
          <a:ext cx="793476" cy="793476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-565496"/>
            <a:satOff val="1864"/>
            <a:lumOff val="19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857EA9-A483-49AF-8D8D-ED3D27A60926}">
      <dsp:nvSpPr>
        <dsp:cNvPr id="0" name=""/>
        <dsp:cNvSpPr/>
      </dsp:nvSpPr>
      <dsp:spPr>
        <a:xfrm>
          <a:off x="2383267" y="170385"/>
          <a:ext cx="455273" cy="45527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C33B70-D6AE-45C2-B487-3FBF6061A0C2}">
      <dsp:nvSpPr>
        <dsp:cNvPr id="0" name=""/>
        <dsp:cNvSpPr/>
      </dsp:nvSpPr>
      <dsp:spPr>
        <a:xfrm>
          <a:off x="1960513" y="1041908"/>
          <a:ext cx="1300781" cy="520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>
              <a:solidFill>
                <a:schemeClr val="bg1"/>
              </a:solidFill>
            </a:rPr>
            <a:t>Enter a Student</a:t>
          </a:r>
        </a:p>
      </dsp:txBody>
      <dsp:txXfrm>
        <a:off x="1960513" y="1041908"/>
        <a:ext cx="1300781" cy="520312"/>
      </dsp:txXfrm>
    </dsp:sp>
    <dsp:sp modelId="{24B8CDE8-0286-4693-BE18-74880F2E22EB}">
      <dsp:nvSpPr>
        <dsp:cNvPr id="0" name=""/>
        <dsp:cNvSpPr/>
      </dsp:nvSpPr>
      <dsp:spPr>
        <a:xfrm>
          <a:off x="3742584" y="1283"/>
          <a:ext cx="793476" cy="793476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-1130992"/>
            <a:satOff val="3728"/>
            <a:lumOff val="398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57F81E-8EE7-4B4F-9534-7DE42564B357}">
      <dsp:nvSpPr>
        <dsp:cNvPr id="0" name=""/>
        <dsp:cNvSpPr/>
      </dsp:nvSpPr>
      <dsp:spPr>
        <a:xfrm>
          <a:off x="3911685" y="170385"/>
          <a:ext cx="455273" cy="45527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437BCE-8AD2-4425-AC7B-3895F900B408}">
      <dsp:nvSpPr>
        <dsp:cNvPr id="0" name=""/>
        <dsp:cNvSpPr/>
      </dsp:nvSpPr>
      <dsp:spPr>
        <a:xfrm>
          <a:off x="3488931" y="1041908"/>
          <a:ext cx="1300781" cy="520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>
              <a:solidFill>
                <a:schemeClr val="bg1"/>
              </a:solidFill>
            </a:rPr>
            <a:t>Print Test tickets</a:t>
          </a:r>
        </a:p>
      </dsp:txBody>
      <dsp:txXfrm>
        <a:off x="3488931" y="1041908"/>
        <a:ext cx="1300781" cy="520312"/>
      </dsp:txXfrm>
    </dsp:sp>
    <dsp:sp modelId="{2398C6F4-359B-4A64-847E-790BA9D0B4B4}">
      <dsp:nvSpPr>
        <dsp:cNvPr id="0" name=""/>
        <dsp:cNvSpPr/>
      </dsp:nvSpPr>
      <dsp:spPr>
        <a:xfrm>
          <a:off x="5403636" y="1283"/>
          <a:ext cx="793476" cy="793476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-1696488"/>
            <a:satOff val="5592"/>
            <a:lumOff val="598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2145E2-E9A4-4F03-B841-D9BD0BBA3717}">
      <dsp:nvSpPr>
        <dsp:cNvPr id="0" name=""/>
        <dsp:cNvSpPr/>
      </dsp:nvSpPr>
      <dsp:spPr>
        <a:xfrm>
          <a:off x="5572737" y="170385"/>
          <a:ext cx="455273" cy="45527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D6082A-2691-42F5-ADB3-D6E34B0687A2}">
      <dsp:nvSpPr>
        <dsp:cNvPr id="0" name=""/>
        <dsp:cNvSpPr/>
      </dsp:nvSpPr>
      <dsp:spPr>
        <a:xfrm>
          <a:off x="5017349" y="1041908"/>
          <a:ext cx="1566049" cy="520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>
              <a:solidFill>
                <a:schemeClr val="bg1"/>
              </a:solidFill>
            </a:rPr>
            <a:t>Add Student’s accommodations</a:t>
          </a:r>
        </a:p>
      </dsp:txBody>
      <dsp:txXfrm>
        <a:off x="5017349" y="1041908"/>
        <a:ext cx="1566049" cy="520312"/>
      </dsp:txXfrm>
    </dsp:sp>
    <dsp:sp modelId="{360447D6-63C8-4CFF-ADCE-B39CAB6D073B}">
      <dsp:nvSpPr>
        <dsp:cNvPr id="0" name=""/>
        <dsp:cNvSpPr/>
      </dsp:nvSpPr>
      <dsp:spPr>
        <a:xfrm>
          <a:off x="7064688" y="1283"/>
          <a:ext cx="793476" cy="793476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-2261984"/>
            <a:satOff val="7457"/>
            <a:lumOff val="797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82F2F8-150E-4EB2-B926-BE658ECAEA52}">
      <dsp:nvSpPr>
        <dsp:cNvPr id="0" name=""/>
        <dsp:cNvSpPr/>
      </dsp:nvSpPr>
      <dsp:spPr>
        <a:xfrm>
          <a:off x="7233789" y="170385"/>
          <a:ext cx="455273" cy="45527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1BFE7F-0BF8-462A-AFE3-DCECF1082BD8}">
      <dsp:nvSpPr>
        <dsp:cNvPr id="0" name=""/>
        <dsp:cNvSpPr/>
      </dsp:nvSpPr>
      <dsp:spPr>
        <a:xfrm>
          <a:off x="6811035" y="1041908"/>
          <a:ext cx="1300781" cy="520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>
              <a:solidFill>
                <a:schemeClr val="bg1"/>
              </a:solidFill>
            </a:rPr>
            <a:t>Process invalidations</a:t>
          </a:r>
        </a:p>
      </dsp:txBody>
      <dsp:txXfrm>
        <a:off x="6811035" y="1041908"/>
        <a:ext cx="1300781" cy="520312"/>
      </dsp:txXfrm>
    </dsp:sp>
    <dsp:sp modelId="{83BA12F3-D780-4893-82A3-4B5C3EFD257F}">
      <dsp:nvSpPr>
        <dsp:cNvPr id="0" name=""/>
        <dsp:cNvSpPr/>
      </dsp:nvSpPr>
      <dsp:spPr>
        <a:xfrm>
          <a:off x="8593106" y="1283"/>
          <a:ext cx="793476" cy="793476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-2827479"/>
            <a:satOff val="9321"/>
            <a:lumOff val="996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D1785C-D70D-48D6-AF89-9597814209EF}">
      <dsp:nvSpPr>
        <dsp:cNvPr id="0" name=""/>
        <dsp:cNvSpPr/>
      </dsp:nvSpPr>
      <dsp:spPr>
        <a:xfrm>
          <a:off x="8762207" y="170385"/>
          <a:ext cx="455273" cy="45527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3CAE9E-23B8-4122-BA2B-CC2A1BE54F73}">
      <dsp:nvSpPr>
        <dsp:cNvPr id="0" name=""/>
        <dsp:cNvSpPr/>
      </dsp:nvSpPr>
      <dsp:spPr>
        <a:xfrm>
          <a:off x="8339453" y="1041908"/>
          <a:ext cx="1300781" cy="520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>
              <a:solidFill>
                <a:schemeClr val="bg1"/>
              </a:solidFill>
            </a:rPr>
            <a:t>Process re-open requests</a:t>
          </a:r>
        </a:p>
      </dsp:txBody>
      <dsp:txXfrm>
        <a:off x="8339453" y="1041908"/>
        <a:ext cx="1300781" cy="520312"/>
      </dsp:txXfrm>
    </dsp:sp>
    <dsp:sp modelId="{3B1C5A94-BE5E-4E1D-8226-A3C6EC1192F6}">
      <dsp:nvSpPr>
        <dsp:cNvPr id="0" name=""/>
        <dsp:cNvSpPr/>
      </dsp:nvSpPr>
      <dsp:spPr>
        <a:xfrm>
          <a:off x="4639427" y="1887416"/>
          <a:ext cx="793476" cy="793476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-3392975"/>
            <a:satOff val="11185"/>
            <a:lumOff val="1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5925B7-5B08-4EB1-BDFA-E3BAF10DB2D2}">
      <dsp:nvSpPr>
        <dsp:cNvPr id="0" name=""/>
        <dsp:cNvSpPr/>
      </dsp:nvSpPr>
      <dsp:spPr>
        <a:xfrm>
          <a:off x="4808528" y="2056518"/>
          <a:ext cx="455273" cy="455273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>
            <a:fillRect t="-21000" b="-21000"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D1887F-013F-4E7C-882A-C7A28B4DACA0}">
      <dsp:nvSpPr>
        <dsp:cNvPr id="0" name=""/>
        <dsp:cNvSpPr/>
      </dsp:nvSpPr>
      <dsp:spPr>
        <a:xfrm>
          <a:off x="4385774" y="2928041"/>
          <a:ext cx="1300781" cy="520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>
              <a:solidFill>
                <a:schemeClr val="bg1"/>
              </a:solidFill>
            </a:rPr>
            <a:t>Request a paper based test</a:t>
          </a:r>
        </a:p>
      </dsp:txBody>
      <dsp:txXfrm>
        <a:off x="4385774" y="2928041"/>
        <a:ext cx="1300781" cy="5203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8D9FFCF-94C1-4977-88B3-E48C9013FEB6}" type="datetimeFigureOut">
              <a:rPr lang="en-US" smtClean="0"/>
              <a:t>8/14/2023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77E48D1-FA17-4B0C-9EED-C23B2F5000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855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63AE3-6165-477E-B4AC-9B3412918D61}" type="datetime1">
              <a:rPr lang="en-US" smtClean="0"/>
              <a:t>8/14/2023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401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78F7C-C03F-4CF0-9FC1-0AB03D8F40F3}" type="datetime1">
              <a:rPr lang="en-US" smtClean="0"/>
              <a:t>8/14/2023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686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FDB6-9594-45AB-A1B6-CD0423EFC07A}" type="datetime1">
              <a:rPr lang="en-US" smtClean="0"/>
              <a:t>8/14/2023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554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8CD63-1374-4A34-8074-9B66A788C7C8}" type="datetime1">
              <a:rPr lang="en-US" smtClean="0"/>
              <a:t>8/14/2023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821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7F04E-7C36-4823-8C8B-35A5D008BA2E}" type="datetime1">
              <a:rPr lang="en-US" smtClean="0"/>
              <a:t>8/14/2023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509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FDC9-585F-41B3-9C7B-6446A15C1903}" type="datetime1">
              <a:rPr lang="en-US" smtClean="0"/>
              <a:t>8/14/2023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919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C652F-1DAD-42D5-A23C-D4AEC11DFD15}" type="datetime1">
              <a:rPr lang="en-US" smtClean="0"/>
              <a:t>8/14/2023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382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7135-D7B7-4ADD-B6AD-D96D1D030C29}" type="datetime1">
              <a:rPr lang="en-US" smtClean="0"/>
              <a:t>8/14/2023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907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C6172-7614-4123-9FD1-084D61691C18}" type="datetime1">
              <a:rPr lang="en-US" smtClean="0"/>
              <a:t>8/14/2023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958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4FCD9-8A14-49F0-A39B-63DB602051B5}" type="datetime1">
              <a:rPr lang="en-US" smtClean="0"/>
              <a:t>8/14/2023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34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C3CAD423-9581-4C2E-BC53-589648DAFB65}" type="datetime1">
              <a:rPr lang="en-US" smtClean="0"/>
              <a:t>8/14/2023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66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FB0BD-5465-47FB-B38A-091AC0FE3276}" type="datetime1">
              <a:rPr lang="en-US" smtClean="0"/>
              <a:t>8/14/2023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119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https://www.piqsels.com/en/public-domain-photo-zyjmq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hrykard@ecsdfl.us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72427-514A-4778-A21D-9A9A12232A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Poor Richard" panose="02080502050505020702" pitchFamily="18" charset="0"/>
              </a:rPr>
              <a:t>School Assessment</a:t>
            </a:r>
            <a:br>
              <a:rPr lang="en-US" dirty="0">
                <a:latin typeface="Poor Richard" panose="02080502050505020702" pitchFamily="18" charset="0"/>
              </a:rPr>
            </a:br>
            <a:r>
              <a:rPr lang="en-US" dirty="0">
                <a:latin typeface="Poor Richard" panose="02080502050505020702" pitchFamily="18" charset="0"/>
              </a:rPr>
              <a:t>common tasks</a:t>
            </a:r>
          </a:p>
        </p:txBody>
      </p:sp>
    </p:spTree>
    <p:extLst>
      <p:ext uri="{BB962C8B-B14F-4D97-AF65-F5344CB8AC3E}">
        <p14:creationId xmlns:p14="http://schemas.microsoft.com/office/powerpoint/2010/main" val="2907315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87685-1826-48E7-AB0F-81C36610F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72" y="0"/>
            <a:ext cx="10353761" cy="1326321"/>
          </a:xfrm>
        </p:spPr>
        <p:txBody>
          <a:bodyPr/>
          <a:lstStyle/>
          <a:p>
            <a:r>
              <a:rPr lang="en-US" dirty="0">
                <a:latin typeface="Poor Richard" panose="02080502050505020702" pitchFamily="18" charset="0"/>
              </a:rPr>
              <a:t>Printing test tickets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875F947-6EAB-47B8-A354-A1BB150B58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696" y="1837189"/>
            <a:ext cx="12194453" cy="4303551"/>
          </a:xfrm>
        </p:spPr>
      </p:pic>
      <p:sp>
        <p:nvSpPr>
          <p:cNvPr id="4" name="Arrow: Left 3">
            <a:extLst>
              <a:ext uri="{FF2B5EF4-FFF2-40B4-BE49-F238E27FC236}">
                <a16:creationId xmlns:a16="http://schemas.microsoft.com/office/drawing/2014/main" id="{1D1521AD-FFCC-4A70-960F-C6B4922CBC5B}"/>
              </a:ext>
            </a:extLst>
          </p:cNvPr>
          <p:cNvSpPr/>
          <p:nvPr/>
        </p:nvSpPr>
        <p:spPr>
          <a:xfrm>
            <a:off x="6088530" y="4559418"/>
            <a:ext cx="1560353" cy="304261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97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612F-2EA5-4830-8CCC-2054E84FA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0"/>
            <a:ext cx="10353761" cy="1326321"/>
          </a:xfrm>
        </p:spPr>
        <p:txBody>
          <a:bodyPr/>
          <a:lstStyle/>
          <a:p>
            <a:r>
              <a:rPr lang="en-US" dirty="0">
                <a:latin typeface="Poor Richard" panose="02080502050505020702" pitchFamily="18" charset="0"/>
              </a:rPr>
              <a:t>Filter to print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A5B65-6913-466F-9AE1-EFFA5F840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118" y="1114552"/>
            <a:ext cx="10353762" cy="3695136"/>
          </a:xfrm>
        </p:spPr>
        <p:txBody>
          <a:bodyPr/>
          <a:lstStyle/>
          <a:p>
            <a:r>
              <a:rPr lang="en-US" dirty="0">
                <a:latin typeface="Book Antiqua" panose="02040602050305030304" pitchFamily="18" charset="0"/>
              </a:rPr>
              <a:t>You can filter to print by several different items.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8FF2E0-FC65-4E4C-B496-BCBFD0030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53" y="1619075"/>
            <a:ext cx="10745727" cy="5037589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64FBDC2B-88F1-4A90-93E7-86080CEDE67F}"/>
              </a:ext>
            </a:extLst>
          </p:cNvPr>
          <p:cNvSpPr/>
          <p:nvPr/>
        </p:nvSpPr>
        <p:spPr>
          <a:xfrm>
            <a:off x="9323402" y="3716323"/>
            <a:ext cx="1006679" cy="23489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5EFB38-6113-487A-9472-4D73110DCC58}"/>
              </a:ext>
            </a:extLst>
          </p:cNvPr>
          <p:cNvSpPr txBox="1"/>
          <p:nvPr/>
        </p:nvSpPr>
        <p:spPr>
          <a:xfrm>
            <a:off x="9395669" y="3833769"/>
            <a:ext cx="1518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Search by grade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9B3B5529-09A6-49A9-B4F7-2BCD07BADEDD}"/>
              </a:ext>
            </a:extLst>
          </p:cNvPr>
          <p:cNvSpPr/>
          <p:nvPr/>
        </p:nvSpPr>
        <p:spPr>
          <a:xfrm>
            <a:off x="4127383" y="4565870"/>
            <a:ext cx="411060" cy="65627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5FC67A-9D69-4CD5-8CC9-2E2BFCA4B514}"/>
              </a:ext>
            </a:extLst>
          </p:cNvPr>
          <p:cNvSpPr txBox="1"/>
          <p:nvPr/>
        </p:nvSpPr>
        <p:spPr>
          <a:xfrm>
            <a:off x="4437776" y="4588778"/>
            <a:ext cx="1663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Search by test</a:t>
            </a:r>
          </a:p>
        </p:txBody>
      </p:sp>
    </p:spTree>
    <p:extLst>
      <p:ext uri="{BB962C8B-B14F-4D97-AF65-F5344CB8AC3E}">
        <p14:creationId xmlns:p14="http://schemas.microsoft.com/office/powerpoint/2010/main" val="1705206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67AEE-3FCB-43E4-94CC-9F5FD8BD0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331" y="95763"/>
            <a:ext cx="9605635" cy="1059305"/>
          </a:xfrm>
        </p:spPr>
        <p:txBody>
          <a:bodyPr/>
          <a:lstStyle/>
          <a:p>
            <a:r>
              <a:rPr lang="en-US" dirty="0">
                <a:latin typeface="Poor Richard" panose="02080502050505020702" pitchFamily="18" charset="0"/>
              </a:rPr>
              <a:t>Filter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C5C45-B90C-4538-829B-7D5D210640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7331" y="1875454"/>
            <a:ext cx="4645152" cy="3584020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>
                <a:solidFill>
                  <a:schemeClr val="accent1"/>
                </a:solidFill>
                <a:latin typeface="Book Antiqua" panose="02040602050305030304" pitchFamily="18" charset="0"/>
              </a:rPr>
              <a:t>FAST Test Eligibility</a:t>
            </a:r>
          </a:p>
          <a:p>
            <a:pPr lvl="1"/>
            <a:r>
              <a:rPr lang="en-US" sz="1900" dirty="0">
                <a:latin typeface="Book Antiqua" panose="02040602050305030304" pitchFamily="18" charset="0"/>
              </a:rPr>
              <a:t>Fall FAST Test Indicator (PM1/PM2)</a:t>
            </a:r>
          </a:p>
          <a:p>
            <a:r>
              <a:rPr lang="en-US" sz="2200" dirty="0">
                <a:solidFill>
                  <a:schemeClr val="accent1"/>
                </a:solidFill>
                <a:latin typeface="Book Antiqua" panose="02040602050305030304" pitchFamily="18" charset="0"/>
              </a:rPr>
              <a:t>Fall Test Eligibility</a:t>
            </a:r>
          </a:p>
          <a:p>
            <a:pPr lvl="1"/>
            <a:r>
              <a:rPr lang="en-US" sz="1900" dirty="0">
                <a:latin typeface="Book Antiqua" panose="02040602050305030304" pitchFamily="18" charset="0"/>
              </a:rPr>
              <a:t>Fall End of Course Test Indicator</a:t>
            </a:r>
          </a:p>
          <a:p>
            <a:pPr lvl="1"/>
            <a:r>
              <a:rPr lang="en-US" sz="1900" dirty="0">
                <a:latin typeface="Book Antiqua" panose="02040602050305030304" pitchFamily="18" charset="0"/>
              </a:rPr>
              <a:t>Fall FAST Retake Test Indicator</a:t>
            </a:r>
          </a:p>
          <a:p>
            <a:pPr lvl="1"/>
            <a:r>
              <a:rPr lang="en-US" sz="1900" dirty="0">
                <a:latin typeface="Book Antiqua" panose="02040602050305030304" pitchFamily="18" charset="0"/>
              </a:rPr>
              <a:t>Fall FSA Retake Test Indicator</a:t>
            </a:r>
          </a:p>
          <a:p>
            <a:r>
              <a:rPr lang="en-US" sz="2200" dirty="0">
                <a:solidFill>
                  <a:schemeClr val="accent1"/>
                </a:solidFill>
                <a:latin typeface="Book Antiqua" panose="02040602050305030304" pitchFamily="18" charset="0"/>
              </a:rPr>
              <a:t>Winter Test Eligibility</a:t>
            </a:r>
          </a:p>
          <a:p>
            <a:pPr lvl="1"/>
            <a:r>
              <a:rPr lang="en-US" sz="1900" dirty="0">
                <a:latin typeface="Book Antiqua" panose="02040602050305030304" pitchFamily="18" charset="0"/>
              </a:rPr>
              <a:t>FAST Retake Test Indicator</a:t>
            </a:r>
          </a:p>
          <a:p>
            <a:pPr lvl="1"/>
            <a:r>
              <a:rPr lang="en-US" sz="1900" dirty="0">
                <a:latin typeface="Book Antiqua" panose="02040602050305030304" pitchFamily="18" charset="0"/>
              </a:rPr>
              <a:t>FCLE Test Indicator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2BCC1A-47BF-4204-A19F-93634D6E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3771" y="1874843"/>
            <a:ext cx="4639195" cy="358402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1"/>
                </a:solidFill>
                <a:latin typeface="Book Antiqua" panose="02040602050305030304" pitchFamily="18" charset="0"/>
              </a:rPr>
              <a:t>Accommodations</a:t>
            </a:r>
          </a:p>
          <a:p>
            <a:pPr lvl="1"/>
            <a:r>
              <a:rPr lang="en-US" dirty="0">
                <a:latin typeface="Book Antiqua" panose="02040602050305030304" pitchFamily="18" charset="0"/>
              </a:rPr>
              <a:t>Text to Speech (Read aloud)</a:t>
            </a:r>
          </a:p>
          <a:p>
            <a:pPr lvl="1"/>
            <a:r>
              <a:rPr lang="en-US" dirty="0">
                <a:latin typeface="Book Antiqua" panose="02040602050305030304" pitchFamily="18" charset="0"/>
              </a:rPr>
              <a:t>Masking</a:t>
            </a:r>
          </a:p>
          <a:p>
            <a:pPr lvl="1"/>
            <a:r>
              <a:rPr lang="en-US" dirty="0">
                <a:latin typeface="Book Antiqua" panose="02040602050305030304" pitchFamily="18" charset="0"/>
              </a:rPr>
              <a:t>Speech to Text</a:t>
            </a:r>
          </a:p>
          <a:p>
            <a:pPr lvl="1"/>
            <a:r>
              <a:rPr lang="en-US" dirty="0">
                <a:latin typeface="Book Antiqua" panose="02040602050305030304" pitchFamily="18" charset="0"/>
              </a:rPr>
              <a:t>Text to Speech on Writing Response</a:t>
            </a:r>
          </a:p>
          <a:p>
            <a:pPr lvl="1"/>
            <a:r>
              <a:rPr lang="en-US" dirty="0">
                <a:latin typeface="Book Antiqua" panose="02040602050305030304" pitchFamily="18" charset="0"/>
              </a:rPr>
              <a:t>Passage Booklet</a:t>
            </a:r>
          </a:p>
          <a:p>
            <a:pPr lvl="1"/>
            <a:r>
              <a:rPr lang="en-US" dirty="0">
                <a:latin typeface="Book Antiqua" panose="02040602050305030304" pitchFamily="18" charset="0"/>
              </a:rPr>
              <a:t>American Sign Language</a:t>
            </a:r>
          </a:p>
          <a:p>
            <a:pPr lvl="1"/>
            <a:r>
              <a:rPr lang="en-US" dirty="0">
                <a:latin typeface="Book Antiqua" panose="02040602050305030304" pitchFamily="18" charset="0"/>
              </a:rPr>
              <a:t>Closed Captioning</a:t>
            </a:r>
          </a:p>
        </p:txBody>
      </p:sp>
    </p:spTree>
    <p:extLst>
      <p:ext uri="{BB962C8B-B14F-4D97-AF65-F5344CB8AC3E}">
        <p14:creationId xmlns:p14="http://schemas.microsoft.com/office/powerpoint/2010/main" val="233803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639E7-65E5-4616-A9CB-5B411BB54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909935"/>
          </a:xfrm>
        </p:spPr>
        <p:txBody>
          <a:bodyPr/>
          <a:lstStyle/>
          <a:p>
            <a:r>
              <a:rPr lang="en-US" dirty="0">
                <a:latin typeface="Poor Richard" panose="02080502050505020702" pitchFamily="18" charset="0"/>
              </a:rPr>
              <a:t>Filter options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8291461-1E79-4AFE-8D7D-6EDAABBE2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184" y="1222207"/>
            <a:ext cx="11407012" cy="5495833"/>
          </a:xfr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6E885435-0403-44F7-8010-0249FF80FB26}"/>
              </a:ext>
            </a:extLst>
          </p:cNvPr>
          <p:cNvSpPr/>
          <p:nvPr/>
        </p:nvSpPr>
        <p:spPr>
          <a:xfrm>
            <a:off x="3997295" y="4983096"/>
            <a:ext cx="1560353" cy="304261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FD525429-B226-45F2-8F96-9E65FBDA211B}"/>
              </a:ext>
            </a:extLst>
          </p:cNvPr>
          <p:cNvSpPr/>
          <p:nvPr/>
        </p:nvSpPr>
        <p:spPr>
          <a:xfrm>
            <a:off x="4146586" y="5635793"/>
            <a:ext cx="1560353" cy="304261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2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119EB-DDA0-48DA-8A8C-7139D3041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780977"/>
          </a:xfrm>
        </p:spPr>
        <p:txBody>
          <a:bodyPr/>
          <a:lstStyle/>
          <a:p>
            <a:r>
              <a:rPr lang="en-US" dirty="0">
                <a:latin typeface="Poor Richard" panose="02080502050505020702" pitchFamily="18" charset="0"/>
              </a:rPr>
              <a:t>printing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6FE269-EACB-40E2-8510-EFFCE3A74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230" y="1031846"/>
            <a:ext cx="11789540" cy="561229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61A3AF-6994-4ADB-83AA-EA2392FB2C49}"/>
              </a:ext>
            </a:extLst>
          </p:cNvPr>
          <p:cNvSpPr/>
          <p:nvPr/>
        </p:nvSpPr>
        <p:spPr>
          <a:xfrm>
            <a:off x="2114026" y="5066950"/>
            <a:ext cx="4739780" cy="1326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7ABD02F9-C2B4-4573-A3FA-D40AD6005AEA}"/>
              </a:ext>
            </a:extLst>
          </p:cNvPr>
          <p:cNvSpPr/>
          <p:nvPr/>
        </p:nvSpPr>
        <p:spPr>
          <a:xfrm>
            <a:off x="1782147" y="3503645"/>
            <a:ext cx="858416" cy="21460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3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F0DA6-BC3C-48A8-B0C0-92976252A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1"/>
            <a:ext cx="10353761" cy="663160"/>
          </a:xfrm>
        </p:spPr>
        <p:txBody>
          <a:bodyPr/>
          <a:lstStyle/>
          <a:p>
            <a:r>
              <a:rPr lang="en-US" dirty="0">
                <a:latin typeface="Poor Richard" panose="02080502050505020702" pitchFamily="18" charset="0"/>
              </a:rPr>
              <a:t>Print from roster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B8949-43F9-4EE6-9990-DB2D9835D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663160"/>
            <a:ext cx="10353762" cy="3695136"/>
          </a:xfrm>
        </p:spPr>
        <p:txBody>
          <a:bodyPr/>
          <a:lstStyle/>
          <a:p>
            <a:r>
              <a:rPr lang="en-US" dirty="0">
                <a:latin typeface="Book Antiqua" panose="02040602050305030304" pitchFamily="18" charset="0"/>
              </a:rPr>
              <a:t>You can print from the uploaded rosters (based on schedule records)</a:t>
            </a:r>
          </a:p>
          <a:p>
            <a:r>
              <a:rPr lang="en-US" dirty="0">
                <a:latin typeface="Book Antiqua" panose="02040602050305030304" pitchFamily="18" charset="0"/>
              </a:rPr>
              <a:t>You are able to print the roster or test tickets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4BBD15-E3BF-4D56-AD66-73A9B1338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47" y="1562901"/>
            <a:ext cx="11317905" cy="529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85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71626-6EF3-48B8-B173-422BEB795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0"/>
            <a:ext cx="9603275" cy="1049235"/>
          </a:xfrm>
        </p:spPr>
        <p:txBody>
          <a:bodyPr/>
          <a:lstStyle/>
          <a:p>
            <a:r>
              <a:rPr lang="en-US" dirty="0">
                <a:latin typeface="Poor Richard" panose="02080502050505020702" pitchFamily="18" charset="0"/>
              </a:rPr>
              <a:t>add accommodations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21839-D3B0-4BAA-9A6C-B8023C9C9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85" y="1049235"/>
            <a:ext cx="9748568" cy="3796165"/>
          </a:xfrm>
        </p:spPr>
        <p:txBody>
          <a:bodyPr>
            <a:no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You will have to manually add accommodations to the students who qualify for a computer driven accommodation</a:t>
            </a:r>
          </a:p>
          <a:p>
            <a:r>
              <a:rPr lang="en-US" dirty="0">
                <a:latin typeface="Book Antiqua" panose="02040602050305030304" pitchFamily="18" charset="0"/>
              </a:rPr>
              <a:t>These are </a:t>
            </a:r>
          </a:p>
          <a:p>
            <a:pPr lvl="1"/>
            <a:r>
              <a:rPr lang="en-US" sz="2000" dirty="0">
                <a:latin typeface="Book Antiqua" panose="02040602050305030304" pitchFamily="18" charset="0"/>
              </a:rPr>
              <a:t>Text to Speech</a:t>
            </a:r>
          </a:p>
          <a:p>
            <a:pPr lvl="1"/>
            <a:r>
              <a:rPr lang="en-US" sz="2000" dirty="0">
                <a:latin typeface="Book Antiqua" panose="02040602050305030304" pitchFamily="18" charset="0"/>
              </a:rPr>
              <a:t>Masking</a:t>
            </a:r>
          </a:p>
          <a:p>
            <a:pPr lvl="1"/>
            <a:r>
              <a:rPr lang="en-US" sz="2000" dirty="0">
                <a:latin typeface="Book Antiqua" panose="02040602050305030304" pitchFamily="18" charset="0"/>
              </a:rPr>
              <a:t>Speech to text</a:t>
            </a:r>
          </a:p>
          <a:p>
            <a:pPr lvl="1"/>
            <a:r>
              <a:rPr lang="en-US" sz="2000" dirty="0">
                <a:latin typeface="Book Antiqua" panose="02040602050305030304" pitchFamily="18" charset="0"/>
              </a:rPr>
              <a:t>Text to speech on writing response</a:t>
            </a:r>
          </a:p>
          <a:p>
            <a:pPr lvl="1"/>
            <a:r>
              <a:rPr lang="en-US" sz="2000" dirty="0">
                <a:latin typeface="Book Antiqua" panose="02040602050305030304" pitchFamily="18" charset="0"/>
              </a:rPr>
              <a:t>Passage booklet</a:t>
            </a:r>
          </a:p>
          <a:p>
            <a:pPr lvl="1"/>
            <a:r>
              <a:rPr lang="en-US" sz="2000" dirty="0">
                <a:latin typeface="Book Antiqua" panose="02040602050305030304" pitchFamily="18" charset="0"/>
              </a:rPr>
              <a:t>ASL</a:t>
            </a:r>
          </a:p>
          <a:p>
            <a:pPr lvl="1"/>
            <a:r>
              <a:rPr lang="en-US" sz="2000" dirty="0">
                <a:latin typeface="Book Antiqua" panose="02040602050305030304" pitchFamily="18" charset="0"/>
              </a:rPr>
              <a:t>Closed captioning</a:t>
            </a:r>
          </a:p>
        </p:txBody>
      </p:sp>
    </p:spTree>
    <p:extLst>
      <p:ext uri="{BB962C8B-B14F-4D97-AF65-F5344CB8AC3E}">
        <p14:creationId xmlns:p14="http://schemas.microsoft.com/office/powerpoint/2010/main" val="4190938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95133-F377-4E86-935E-BAE66F339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en-US" dirty="0">
                <a:latin typeface="Poor Richard" panose="02080502050505020702" pitchFamily="18" charset="0"/>
              </a:rPr>
              <a:t>Add accommodations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CB519-7FC8-43AA-8F02-DA3F80759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988" y="873924"/>
            <a:ext cx="10353762" cy="1505381"/>
          </a:xfrm>
        </p:spPr>
        <p:txBody>
          <a:bodyPr/>
          <a:lstStyle/>
          <a:p>
            <a:r>
              <a:rPr lang="en-US" dirty="0">
                <a:latin typeface="Book Antiqua" panose="02040602050305030304" pitchFamily="18" charset="0"/>
              </a:rPr>
              <a:t>Search for a student and then click the pencil icon to edit the demographics</a:t>
            </a:r>
          </a:p>
          <a:p>
            <a:r>
              <a:rPr lang="en-US" dirty="0">
                <a:latin typeface="Book Antiqua" panose="02040602050305030304" pitchFamily="18" charset="0"/>
              </a:rPr>
              <a:t>At the bottom of the demographics page, you will turn on any needed accommodations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E89A26-3266-481A-AB08-F70E7AF05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5469"/>
            <a:ext cx="12192000" cy="298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19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3263D-9E29-402F-AC94-03C324C55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738" y="0"/>
            <a:ext cx="10353761" cy="662473"/>
          </a:xfrm>
        </p:spPr>
        <p:txBody>
          <a:bodyPr/>
          <a:lstStyle/>
          <a:p>
            <a:r>
              <a:rPr lang="en-US" dirty="0">
                <a:latin typeface="Poor Richard" panose="02080502050505020702" pitchFamily="18" charset="0"/>
              </a:rPr>
              <a:t>Show accommodations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087CA-B7A0-4080-AD77-5118F1657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451" y="662473"/>
            <a:ext cx="10353762" cy="3695136"/>
          </a:xfrm>
        </p:spPr>
        <p:txBody>
          <a:bodyPr/>
          <a:lstStyle/>
          <a:p>
            <a:r>
              <a:rPr lang="en-US" sz="1800" dirty="0">
                <a:latin typeface="Book Antiqua" panose="02040602050305030304" pitchFamily="18" charset="0"/>
              </a:rPr>
              <a:t>You are able to print a listing of students that you have enabled accommodations for</a:t>
            </a:r>
          </a:p>
          <a:p>
            <a:r>
              <a:rPr lang="en-US" sz="1800" dirty="0">
                <a:latin typeface="Book Antiqua" panose="02040602050305030304" pitchFamily="18" charset="0"/>
              </a:rPr>
              <a:t>Choose “View/Edit/Export students” then under “Advanced Search” look for the accommodation that you want to view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488E7B-C156-4B84-8A69-888D200D8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50" y="1910294"/>
            <a:ext cx="10353761" cy="4876287"/>
          </a:xfrm>
          <a:prstGeom prst="rect">
            <a:avLst/>
          </a:prstGeom>
        </p:spPr>
      </p:pic>
      <p:sp>
        <p:nvSpPr>
          <p:cNvPr id="4" name="Arrow: Left 3">
            <a:extLst>
              <a:ext uri="{FF2B5EF4-FFF2-40B4-BE49-F238E27FC236}">
                <a16:creationId xmlns:a16="http://schemas.microsoft.com/office/drawing/2014/main" id="{3BE8732E-0E0E-4F46-A45F-B586E364F270}"/>
              </a:ext>
            </a:extLst>
          </p:cNvPr>
          <p:cNvSpPr/>
          <p:nvPr/>
        </p:nvSpPr>
        <p:spPr>
          <a:xfrm>
            <a:off x="4180115" y="5271796"/>
            <a:ext cx="783771" cy="205273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0A3C68D6-D2FC-43D4-8238-6CA40AC06928}"/>
              </a:ext>
            </a:extLst>
          </p:cNvPr>
          <p:cNvSpPr/>
          <p:nvPr/>
        </p:nvSpPr>
        <p:spPr>
          <a:xfrm>
            <a:off x="3940630" y="5605430"/>
            <a:ext cx="783771" cy="205273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530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9F770-530B-4A1C-8B42-A0A8AB4A5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179368"/>
            <a:ext cx="9603275" cy="1049235"/>
          </a:xfrm>
        </p:spPr>
        <p:txBody>
          <a:bodyPr/>
          <a:lstStyle/>
          <a:p>
            <a:r>
              <a:rPr lang="en-US" dirty="0">
                <a:latin typeface="Poor Richard" panose="02080502050505020702" pitchFamily="18" charset="0"/>
              </a:rPr>
              <a:t>Process invalidations	</a:t>
            </a:r>
            <a:br>
              <a:rPr lang="en-US" dirty="0">
                <a:latin typeface="Poor Richard" panose="02080502050505020702" pitchFamily="18" charset="0"/>
              </a:rPr>
            </a:br>
            <a:endParaRPr lang="en-US" dirty="0">
              <a:latin typeface="Poor Richard" panose="02080502050505020702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586C7-2B2F-48D9-8A51-31CEBA243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Invalidations occur when a student’s actions compromise the validity of an assessment.</a:t>
            </a:r>
          </a:p>
          <a:p>
            <a:r>
              <a:rPr lang="en-US" dirty="0">
                <a:latin typeface="Book Antiqua" panose="02040602050305030304" pitchFamily="18" charset="0"/>
              </a:rPr>
              <a:t>After consulting the TAM, if you are unsure if the situation IS an invalidation, contact Evaluation Services.</a:t>
            </a:r>
          </a:p>
          <a:p>
            <a:r>
              <a:rPr lang="en-US" dirty="0">
                <a:latin typeface="Book Antiqua" panose="02040602050305030304" pitchFamily="18" charset="0"/>
              </a:rPr>
              <a:t>For a computer based test, invalidations are entered into TIDE.</a:t>
            </a:r>
          </a:p>
          <a:p>
            <a:r>
              <a:rPr lang="en-US" dirty="0">
                <a:latin typeface="Book Antiqua" panose="02040602050305030304" pitchFamily="18" charset="0"/>
              </a:rPr>
              <a:t>The TAM has a listing of what is considered an invalidation</a:t>
            </a:r>
          </a:p>
          <a:p>
            <a:r>
              <a:rPr lang="en-US" dirty="0">
                <a:latin typeface="Book Antiqua" panose="02040602050305030304" pitchFamily="18" charset="0"/>
              </a:rPr>
              <a:t>You will need student’s name, FLEID or Session ID and the reason for the invalidation</a:t>
            </a:r>
          </a:p>
        </p:txBody>
      </p:sp>
    </p:spTree>
    <p:extLst>
      <p:ext uri="{BB962C8B-B14F-4D97-AF65-F5344CB8AC3E}">
        <p14:creationId xmlns:p14="http://schemas.microsoft.com/office/powerpoint/2010/main" val="3322735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corative image of bulls eye design">
            <a:extLst>
              <a:ext uri="{FF2B5EF4-FFF2-40B4-BE49-F238E27FC236}">
                <a16:creationId xmlns:a16="http://schemas.microsoft.com/office/drawing/2014/main" id="{4BE4B96E-5EA8-4897-BE2C-FDAE5768F9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</a:blip>
          <a:srcRect t="6584" b="9171"/>
          <a:stretch/>
        </p:blipFill>
        <p:spPr>
          <a:xfrm>
            <a:off x="0" y="0"/>
            <a:ext cx="12191980" cy="685597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61A9E1-AECC-49E8-8865-1C160302B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Poor Richard" panose="02080502050505020702" pitchFamily="18" charset="0"/>
              </a:rPr>
              <a:t>How do I…?</a:t>
            </a:r>
            <a:br>
              <a:rPr lang="en-US" b="1" dirty="0">
                <a:latin typeface="Ink Free" panose="03080402000500000000" pitchFamily="66" charset="0"/>
              </a:rPr>
            </a:br>
            <a:endParaRPr lang="en-US" b="1" dirty="0">
              <a:latin typeface="Ink Free" panose="03080402000500000000" pitchFamily="66" charset="0"/>
            </a:endParaRPr>
          </a:p>
        </p:txBody>
      </p:sp>
      <p:graphicFrame>
        <p:nvGraphicFramePr>
          <p:cNvPr id="15" name="Content Placeholder 2" descr="icon leaf label list SmartArt">
            <a:extLst>
              <a:ext uri="{FF2B5EF4-FFF2-40B4-BE49-F238E27FC236}">
                <a16:creationId xmlns:a16="http://schemas.microsoft.com/office/drawing/2014/main" id="{DB795D70-DE99-4B47-B26B-2E9603E87D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6879943"/>
              </p:ext>
            </p:extLst>
          </p:nvPr>
        </p:nvGraphicFramePr>
        <p:xfrm>
          <a:off x="1450975" y="2016125"/>
          <a:ext cx="10072331" cy="34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39F5586-580D-417F-A7F4-6B8BD26D47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0310069" y="230428"/>
            <a:ext cx="1714849" cy="171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34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9101F-0530-4712-BDD8-DC64FDBEE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961" y="-120242"/>
            <a:ext cx="10353761" cy="1326321"/>
          </a:xfrm>
        </p:spPr>
        <p:txBody>
          <a:bodyPr/>
          <a:lstStyle/>
          <a:p>
            <a:r>
              <a:rPr lang="en-US" dirty="0">
                <a:latin typeface="Poor Richard" panose="02080502050505020702" pitchFamily="18" charset="0"/>
              </a:rPr>
              <a:t>Process invalidation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A633CA-6E07-4C8B-9563-353945D4E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730" y="1206079"/>
            <a:ext cx="11614222" cy="5470160"/>
          </a:xfr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740617F9-113B-4595-8D1D-4FADAB6542C7}"/>
              </a:ext>
            </a:extLst>
          </p:cNvPr>
          <p:cNvSpPr/>
          <p:nvPr/>
        </p:nvSpPr>
        <p:spPr>
          <a:xfrm>
            <a:off x="5819221" y="4149726"/>
            <a:ext cx="1501629" cy="26844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51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E9AA5-D56A-4FE3-9F2D-58257FB1B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0"/>
            <a:ext cx="10353761" cy="1326321"/>
          </a:xfrm>
        </p:spPr>
        <p:txBody>
          <a:bodyPr/>
          <a:lstStyle/>
          <a:p>
            <a:r>
              <a:rPr lang="en-US" dirty="0">
                <a:latin typeface="Poor Richard" panose="02080502050505020702" pitchFamily="18" charset="0"/>
              </a:rPr>
              <a:t>Test invalidation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A51BC3D-A9AB-4974-8AAE-8EA89C882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831" y="1716833"/>
            <a:ext cx="11893693" cy="3993502"/>
          </a:xfrm>
        </p:spPr>
      </p:pic>
    </p:spTree>
    <p:extLst>
      <p:ext uri="{BB962C8B-B14F-4D97-AF65-F5344CB8AC3E}">
        <p14:creationId xmlns:p14="http://schemas.microsoft.com/office/powerpoint/2010/main" val="477947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7AEC73-9C9D-4B82-9F52-FA46A0E1D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677" y="0"/>
            <a:ext cx="6584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13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8B2061-1734-49BD-B945-184BBF1F8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808" y="0"/>
            <a:ext cx="658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03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85436-B52D-48A7-AB3F-DF41AC46F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67401"/>
            <a:ext cx="9603275" cy="1049235"/>
          </a:xfrm>
        </p:spPr>
        <p:txBody>
          <a:bodyPr/>
          <a:lstStyle/>
          <a:p>
            <a:r>
              <a:rPr lang="en-US" dirty="0">
                <a:latin typeface="Poor Richard" panose="02080502050505020702" pitchFamily="18" charset="0"/>
              </a:rPr>
              <a:t>Process a reopen request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1D33C-FDA9-4B62-ADE5-656B6A2B5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Book Antiqua" panose="02040602050305030304" pitchFamily="18" charset="0"/>
              </a:rPr>
              <a:t>If a student leaves campus due to illness, you are able to request a test reopen.  </a:t>
            </a:r>
          </a:p>
          <a:p>
            <a:r>
              <a:rPr lang="en-US" sz="2400" dirty="0">
                <a:latin typeface="Book Antiqua" panose="02040602050305030304" pitchFamily="18" charset="0"/>
              </a:rPr>
              <a:t>You will need to contact Evaluation Services (Heather or Nate) to let us know that you have made the request.</a:t>
            </a:r>
          </a:p>
          <a:p>
            <a:r>
              <a:rPr lang="en-US" sz="2400" dirty="0">
                <a:latin typeface="Book Antiqua" panose="02040602050305030304" pitchFamily="18" charset="0"/>
              </a:rPr>
              <a:t>Re-open – Reopens a test if a student has permission to re-enter.  The student’s test must be in Completed, Submitted, or Reported status.</a:t>
            </a:r>
          </a:p>
          <a:p>
            <a:pPr marL="0" indent="0">
              <a:buNone/>
            </a:pPr>
            <a:endParaRPr lang="en-US" sz="2400" dirty="0">
              <a:latin typeface="Book Antiqua" panose="0204060205030503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915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61608-6F4C-4A9A-8483-0203D0BE0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0"/>
            <a:ext cx="9603275" cy="1049235"/>
          </a:xfrm>
        </p:spPr>
        <p:txBody>
          <a:bodyPr/>
          <a:lstStyle/>
          <a:p>
            <a:r>
              <a:rPr lang="en-US" dirty="0">
                <a:latin typeface="Poor Richard" panose="02080502050505020702" pitchFamily="18" charset="0"/>
              </a:rPr>
              <a:t>Request paper based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B9C7B-8285-4358-9F98-F2269C8D0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591" y="1049235"/>
            <a:ext cx="10916817" cy="5010539"/>
          </a:xfrm>
        </p:spPr>
        <p:txBody>
          <a:bodyPr>
            <a:norm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If a student’s IEP or 504 plan shows a paper-based test is required – i.e. regular print, large print, braille, one-item-per-page, you will need to request an accommodated test </a:t>
            </a:r>
          </a:p>
          <a:p>
            <a:r>
              <a:rPr lang="en-US" dirty="0">
                <a:latin typeface="Book Antiqua" panose="02040602050305030304" pitchFamily="18" charset="0"/>
              </a:rPr>
              <a:t>Complete the google form “PBT Accommodations Request”</a:t>
            </a:r>
          </a:p>
          <a:p>
            <a:r>
              <a:rPr lang="en-US" dirty="0">
                <a:latin typeface="Book Antiqua" panose="02040602050305030304" pitchFamily="18" charset="0"/>
              </a:rPr>
              <a:t>You will pick up the test from Evaluation Services once it arrives</a:t>
            </a:r>
          </a:p>
          <a:p>
            <a:r>
              <a:rPr lang="en-US" dirty="0">
                <a:latin typeface="Book Antiqua" panose="02040602050305030304" pitchFamily="18" charset="0"/>
              </a:rPr>
              <a:t>Responses MUST be entered into the Data Entry Interface(DEI)*</a:t>
            </a:r>
          </a:p>
          <a:p>
            <a:r>
              <a:rPr lang="en-US" dirty="0">
                <a:latin typeface="Book Antiqua" panose="02040602050305030304" pitchFamily="18" charset="0"/>
              </a:rPr>
              <a:t>School Data Entry (SDE) access must be granted in TIDE</a:t>
            </a:r>
          </a:p>
          <a:p>
            <a:r>
              <a:rPr lang="en-US" dirty="0">
                <a:latin typeface="Book Antiqua" panose="02040602050305030304" pitchFamily="18" charset="0"/>
              </a:rPr>
              <a:t>Test materials are mailed back as not to be scored**</a:t>
            </a:r>
          </a:p>
          <a:p>
            <a:endParaRPr lang="en-US" dirty="0">
              <a:latin typeface="Book Antiqua" panose="02040602050305030304" pitchFamily="18" charset="0"/>
            </a:endParaRPr>
          </a:p>
          <a:p>
            <a:r>
              <a:rPr lang="en-US" sz="1800" dirty="0">
                <a:latin typeface="Book Antiqua" panose="02040602050305030304" pitchFamily="18" charset="0"/>
              </a:rPr>
              <a:t>* Braille tests MAY be entered into DEI or mailed back</a:t>
            </a:r>
          </a:p>
          <a:p>
            <a:r>
              <a:rPr lang="en-US" sz="1800" dirty="0">
                <a:latin typeface="Book Antiqua" panose="02040602050305030304" pitchFamily="18" charset="0"/>
              </a:rPr>
              <a:t>** Braille tests not entered into DEI are mailed back as To Be Scored with a Pink label</a:t>
            </a:r>
          </a:p>
        </p:txBody>
      </p:sp>
    </p:spTree>
    <p:extLst>
      <p:ext uri="{BB962C8B-B14F-4D97-AF65-F5344CB8AC3E}">
        <p14:creationId xmlns:p14="http://schemas.microsoft.com/office/powerpoint/2010/main" val="1432943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C55AD-CDC4-44D8-A9CA-1BFE80824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0"/>
            <a:ext cx="10353761" cy="1326321"/>
          </a:xfrm>
        </p:spPr>
        <p:txBody>
          <a:bodyPr/>
          <a:lstStyle/>
          <a:p>
            <a:r>
              <a:rPr lang="en-US" dirty="0">
                <a:latin typeface="Poor Richard" panose="02080502050505020702" pitchFamily="18" charset="0"/>
              </a:rPr>
              <a:t>Paper based request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2A49C6-DAAD-4565-A2F7-4B5A63E67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2491" y="653468"/>
            <a:ext cx="5764138" cy="5990613"/>
          </a:xfrm>
        </p:spPr>
      </p:pic>
    </p:spTree>
    <p:extLst>
      <p:ext uri="{BB962C8B-B14F-4D97-AF65-F5344CB8AC3E}">
        <p14:creationId xmlns:p14="http://schemas.microsoft.com/office/powerpoint/2010/main" val="2866972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D8A55-809F-4273-8B3C-6C5FEA9D2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or Richard" panose="02080502050505020702" pitchFamily="18" charset="0"/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4B6F5-F6F3-47EA-AE75-DA84D15259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Book Antiqua" panose="02040602050305030304" pitchFamily="18" charset="0"/>
              </a:rPr>
              <a:t>Nate </a:t>
            </a:r>
            <a:r>
              <a:rPr lang="en-US" dirty="0" err="1">
                <a:latin typeface="Book Antiqua" panose="02040602050305030304" pitchFamily="18" charset="0"/>
              </a:rPr>
              <a:t>Hazewinkel</a:t>
            </a:r>
            <a:r>
              <a:rPr lang="en-US" dirty="0">
                <a:latin typeface="Book Antiqua" panose="02040602050305030304" pitchFamily="18" charset="0"/>
              </a:rPr>
              <a:t>, Director</a:t>
            </a:r>
          </a:p>
          <a:p>
            <a:r>
              <a:rPr lang="en-US" dirty="0">
                <a:latin typeface="Book Antiqua" panose="02040602050305030304" pitchFamily="18" charset="0"/>
              </a:rPr>
              <a:t>850-469-5386</a:t>
            </a:r>
          </a:p>
          <a:p>
            <a:r>
              <a:rPr lang="en-US" dirty="0">
                <a:latin typeface="Book Antiqua" panose="02040602050305030304" pitchFamily="18" charset="0"/>
              </a:rPr>
              <a:t>nhazewinkel@ecsdfl.us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5EEB9F-5E22-40F1-99D5-5AF57F6DBA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Book Antiqua" panose="02040602050305030304" pitchFamily="18" charset="0"/>
              </a:rPr>
              <a:t>Heather Rykard, TSA</a:t>
            </a:r>
          </a:p>
          <a:p>
            <a:r>
              <a:rPr lang="en-US" dirty="0">
                <a:latin typeface="Book Antiqua" panose="02040602050305030304" pitchFamily="18" charset="0"/>
              </a:rPr>
              <a:t>850-469-5387</a:t>
            </a:r>
          </a:p>
          <a:p>
            <a:r>
              <a:rPr lang="en-US" dirty="0">
                <a:latin typeface="Book Antiqua" panose="02040602050305030304" pitchFamily="18" charset="0"/>
                <a:hlinkClick r:id="rId2"/>
              </a:rPr>
              <a:t>hrykard@ecsdfl.us</a:t>
            </a:r>
            <a:endParaRPr lang="en-US" dirty="0">
              <a:latin typeface="Book Antiqua" panose="0204060205030503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740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B16AE-8A20-4F24-BFC2-90E54A4BF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or Richard" panose="02080502050505020702" pitchFamily="18" charset="0"/>
              </a:rPr>
              <a:t>Creating a Teacher user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C0C5F-15F6-42F4-94FD-1D8FC66EB6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61552" y="2130264"/>
            <a:ext cx="5106004" cy="3702881"/>
          </a:xfrm>
        </p:spPr>
        <p:txBody>
          <a:bodyPr/>
          <a:lstStyle/>
          <a:p>
            <a:r>
              <a:rPr lang="en-US" dirty="0">
                <a:latin typeface="Book Antiqua" panose="02040602050305030304" pitchFamily="18" charset="0"/>
              </a:rPr>
              <a:t>SAC – School Assessment Coordinator</a:t>
            </a:r>
          </a:p>
          <a:p>
            <a:r>
              <a:rPr lang="en-US" dirty="0">
                <a:latin typeface="Book Antiqua" panose="02040602050305030304" pitchFamily="18" charset="0"/>
              </a:rPr>
              <a:t>TA – Test Administrator</a:t>
            </a:r>
          </a:p>
          <a:p>
            <a:r>
              <a:rPr lang="en-US" dirty="0">
                <a:latin typeface="Book Antiqua" panose="02040602050305030304" pitchFamily="18" charset="0"/>
              </a:rPr>
              <a:t>SA -  School Administrator</a:t>
            </a:r>
          </a:p>
          <a:p>
            <a:r>
              <a:rPr lang="en-US" dirty="0">
                <a:latin typeface="Book Antiqua" panose="02040602050305030304" pitchFamily="18" charset="0"/>
              </a:rPr>
              <a:t>SRA – School Reporting Access</a:t>
            </a:r>
          </a:p>
          <a:p>
            <a:r>
              <a:rPr lang="en-US" dirty="0">
                <a:latin typeface="Book Antiqua" panose="02040602050305030304" pitchFamily="18" charset="0"/>
              </a:rPr>
              <a:t>SDE – School Data Entry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424432-A629-4540-84FE-4124D8C23E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7553" y="2130264"/>
            <a:ext cx="5094154" cy="3702881"/>
          </a:xfrm>
        </p:spPr>
        <p:txBody>
          <a:bodyPr/>
          <a:lstStyle/>
          <a:p>
            <a:r>
              <a:rPr lang="en-US" dirty="0">
                <a:latin typeface="Book Antiqua" panose="02040602050305030304" pitchFamily="18" charset="0"/>
              </a:rPr>
              <a:t>User’s email</a:t>
            </a:r>
          </a:p>
          <a:p>
            <a:r>
              <a:rPr lang="en-US" dirty="0">
                <a:latin typeface="Book Antiqua" panose="02040602050305030304" pitchFamily="18" charset="0"/>
              </a:rPr>
              <a:t>User’s name (first &amp; last)</a:t>
            </a:r>
          </a:p>
          <a:p>
            <a:r>
              <a:rPr lang="en-US" dirty="0">
                <a:latin typeface="Book Antiqua" panose="02040602050305030304" pitchFamily="18" charset="0"/>
              </a:rPr>
              <a:t>What type of account you are granting TA or SDE</a:t>
            </a:r>
          </a:p>
          <a:p>
            <a:r>
              <a:rPr lang="en-US" dirty="0">
                <a:latin typeface="Book Antiqua" panose="02040602050305030304" pitchFamily="18" charset="0"/>
              </a:rPr>
              <a:t>If you need SA, SRA, or SAC access granted, please contact Nate or Heather in Evaluation Services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48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5A7B4-4D56-4FB5-AC7C-334FEB08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0"/>
            <a:ext cx="10353761" cy="1326321"/>
          </a:xfrm>
        </p:spPr>
        <p:txBody>
          <a:bodyPr/>
          <a:lstStyle/>
          <a:p>
            <a:r>
              <a:rPr lang="en-US" dirty="0">
                <a:latin typeface="Poor Richard" panose="02080502050505020702" pitchFamily="18" charset="0"/>
              </a:rPr>
              <a:t>Adding Teacher Users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1F8352B-C820-4620-8F7E-D9D9DD78E9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395" y="1158541"/>
            <a:ext cx="11086478" cy="5531679"/>
          </a:xfr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01F8A18A-F0EC-42F3-B9F5-20CF81940FD3}"/>
              </a:ext>
            </a:extLst>
          </p:cNvPr>
          <p:cNvSpPr/>
          <p:nvPr/>
        </p:nvSpPr>
        <p:spPr>
          <a:xfrm>
            <a:off x="2533475" y="3769183"/>
            <a:ext cx="1468074" cy="310393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565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5E420-1F4F-4373-8BC7-EA8AF3C5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56" y="0"/>
            <a:ext cx="10353761" cy="1326321"/>
          </a:xfrm>
        </p:spPr>
        <p:txBody>
          <a:bodyPr/>
          <a:lstStyle/>
          <a:p>
            <a:r>
              <a:rPr lang="en-US" dirty="0">
                <a:latin typeface="Poor Richard" panose="02080502050505020702" pitchFamily="18" charset="0"/>
              </a:rPr>
              <a:t>Adding Users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105887-B18B-4EC8-BA04-DBDD39B58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69" y="1326321"/>
            <a:ext cx="12113262" cy="5208703"/>
          </a:xfrm>
        </p:spPr>
      </p:pic>
    </p:spTree>
    <p:extLst>
      <p:ext uri="{BB962C8B-B14F-4D97-AF65-F5344CB8AC3E}">
        <p14:creationId xmlns:p14="http://schemas.microsoft.com/office/powerpoint/2010/main" val="3080199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42F4E-F2B1-41D5-9B06-B90529FBA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70037"/>
            <a:ext cx="9603275" cy="1049235"/>
          </a:xfrm>
        </p:spPr>
        <p:txBody>
          <a:bodyPr/>
          <a:lstStyle/>
          <a:p>
            <a:r>
              <a:rPr lang="en-US" dirty="0">
                <a:latin typeface="Poor Richard" panose="02080502050505020702" pitchFamily="18" charset="0"/>
              </a:rPr>
              <a:t>Adding students for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3F230-76FC-48D5-AF23-9078A31FF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997" y="2015732"/>
            <a:ext cx="9897858" cy="3871884"/>
          </a:xfrm>
        </p:spPr>
        <p:txBody>
          <a:bodyPr/>
          <a:lstStyle/>
          <a:p>
            <a:r>
              <a:rPr lang="en-US" dirty="0">
                <a:latin typeface="Book Antiqua" panose="02040602050305030304" pitchFamily="18" charset="0"/>
              </a:rPr>
              <a:t>You will only ADD students for testing if they enroll from </a:t>
            </a:r>
            <a:r>
              <a:rPr lang="en-US" b="1" dirty="0">
                <a:latin typeface="Book Antiqua" panose="02040602050305030304" pitchFamily="18" charset="0"/>
              </a:rPr>
              <a:t>out of district </a:t>
            </a:r>
            <a:r>
              <a:rPr lang="en-US" dirty="0">
                <a:latin typeface="Book Antiqua" panose="02040602050305030304" pitchFamily="18" charset="0"/>
              </a:rPr>
              <a:t>or </a:t>
            </a:r>
            <a:r>
              <a:rPr lang="en-US" b="1" dirty="0">
                <a:latin typeface="Book Antiqua" panose="02040602050305030304" pitchFamily="18" charset="0"/>
              </a:rPr>
              <a:t>out of state</a:t>
            </a:r>
            <a:r>
              <a:rPr lang="en-US" dirty="0">
                <a:latin typeface="Book Antiqua" panose="02040602050305030304" pitchFamily="18" charset="0"/>
              </a:rPr>
              <a:t> AFTER Evaluation Services completes the Pre-ID upload </a:t>
            </a:r>
          </a:p>
          <a:p>
            <a:r>
              <a:rPr lang="en-US" dirty="0">
                <a:latin typeface="Book Antiqua" panose="02040602050305030304" pitchFamily="18" charset="0"/>
              </a:rPr>
              <a:t>If you have a student that enrolls from another DISTRICT school, please email Heather Rykard to move the student into your school in TIDE – </a:t>
            </a:r>
            <a:r>
              <a:rPr lang="en-US" dirty="0">
                <a:solidFill>
                  <a:srgbClr val="FF0000"/>
                </a:solidFill>
                <a:latin typeface="Book Antiqua" panose="02040602050305030304" pitchFamily="18" charset="0"/>
              </a:rPr>
              <a:t>DO NOT </a:t>
            </a:r>
            <a:r>
              <a:rPr lang="en-US" dirty="0">
                <a:latin typeface="Book Antiqua" panose="02040602050305030304" pitchFamily="18" charset="0"/>
              </a:rPr>
              <a:t>create a new record for this student</a:t>
            </a:r>
          </a:p>
          <a:p>
            <a:r>
              <a:rPr lang="en-US" dirty="0">
                <a:latin typeface="Book Antiqua" panose="02040602050305030304" pitchFamily="18" charset="0"/>
              </a:rPr>
              <a:t>You will need student’s demographic information (full name, DOB, student number), accommodations and the FLEID (found on Classified tab)</a:t>
            </a:r>
          </a:p>
        </p:txBody>
      </p:sp>
    </p:spTree>
    <p:extLst>
      <p:ext uri="{BB962C8B-B14F-4D97-AF65-F5344CB8AC3E}">
        <p14:creationId xmlns:p14="http://schemas.microsoft.com/office/powerpoint/2010/main" val="1411964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AA685-9B54-4BD9-8604-34C22FE4F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49204"/>
            <a:ext cx="10353761" cy="1326321"/>
          </a:xfrm>
        </p:spPr>
        <p:txBody>
          <a:bodyPr/>
          <a:lstStyle/>
          <a:p>
            <a:r>
              <a:rPr lang="en-US" dirty="0">
                <a:latin typeface="Poor Richard" panose="02080502050505020702" pitchFamily="18" charset="0"/>
              </a:rPr>
              <a:t>Adding students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43D9B0-16AF-4C07-8D3F-D62D6412D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541" y="1056744"/>
            <a:ext cx="11573436" cy="5482475"/>
          </a:xfr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48C9E117-F63D-4E3F-B859-04E2C5F839EF}"/>
              </a:ext>
            </a:extLst>
          </p:cNvPr>
          <p:cNvSpPr/>
          <p:nvPr/>
        </p:nvSpPr>
        <p:spPr>
          <a:xfrm>
            <a:off x="2155971" y="4224664"/>
            <a:ext cx="1560353" cy="304261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30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A24FC-9D86-46E7-8AC4-85BC4FE83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-12582"/>
            <a:ext cx="10353761" cy="1326321"/>
          </a:xfrm>
        </p:spPr>
        <p:txBody>
          <a:bodyPr/>
          <a:lstStyle/>
          <a:p>
            <a:r>
              <a:rPr lang="en-US" dirty="0">
                <a:latin typeface="Poor Richard" panose="02080502050505020702" pitchFamily="18" charset="0"/>
              </a:rPr>
              <a:t>Adding students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2F4E50-27CF-43C1-A635-CBF9FCD60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603" y="1091683"/>
            <a:ext cx="11728141" cy="5521666"/>
          </a:xfrm>
        </p:spPr>
      </p:pic>
      <p:sp>
        <p:nvSpPr>
          <p:cNvPr id="6" name="Wave 5">
            <a:extLst>
              <a:ext uri="{FF2B5EF4-FFF2-40B4-BE49-F238E27FC236}">
                <a16:creationId xmlns:a16="http://schemas.microsoft.com/office/drawing/2014/main" id="{55821393-CC40-4B26-8E76-7A3A4DF08CDC}"/>
              </a:ext>
            </a:extLst>
          </p:cNvPr>
          <p:cNvSpPr/>
          <p:nvPr/>
        </p:nvSpPr>
        <p:spPr>
          <a:xfrm>
            <a:off x="9637237" y="4336631"/>
            <a:ext cx="1225399" cy="609097"/>
          </a:xfrm>
          <a:prstGeom prst="wav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Student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B4E70F0-5508-4E3E-A8C7-71CD35A29BE1}"/>
              </a:ext>
            </a:extLst>
          </p:cNvPr>
          <p:cNvSpPr/>
          <p:nvPr/>
        </p:nvSpPr>
        <p:spPr>
          <a:xfrm>
            <a:off x="3950611" y="4336631"/>
            <a:ext cx="1225398" cy="461992"/>
          </a:xfrm>
          <a:prstGeom prst="wedgeRoundRect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B3659B-6089-4CD7-91E6-068753AFB7D4}"/>
              </a:ext>
            </a:extLst>
          </p:cNvPr>
          <p:cNvSpPr txBox="1"/>
          <p:nvPr/>
        </p:nvSpPr>
        <p:spPr>
          <a:xfrm>
            <a:off x="3884278" y="4436822"/>
            <a:ext cx="12442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Use FOCUS grade</a:t>
            </a:r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id="{B64BBE60-48F4-4146-B24B-279A4DA9AA94}"/>
              </a:ext>
            </a:extLst>
          </p:cNvPr>
          <p:cNvSpPr/>
          <p:nvPr/>
        </p:nvSpPr>
        <p:spPr>
          <a:xfrm>
            <a:off x="9371446" y="2751247"/>
            <a:ext cx="1756979" cy="811308"/>
          </a:xfrm>
          <a:prstGeom prst="wav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Enter current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IEP/504 info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9FB8DF-07C2-4854-A4F5-18AC38CEFE78}"/>
              </a:ext>
            </a:extLst>
          </p:cNvPr>
          <p:cNvSpPr txBox="1"/>
          <p:nvPr/>
        </p:nvSpPr>
        <p:spPr>
          <a:xfrm>
            <a:off x="9598154" y="4495804"/>
            <a:ext cx="1303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Use Student ID</a:t>
            </a:r>
          </a:p>
        </p:txBody>
      </p:sp>
    </p:spTree>
    <p:extLst>
      <p:ext uri="{BB962C8B-B14F-4D97-AF65-F5344CB8AC3E}">
        <p14:creationId xmlns:p14="http://schemas.microsoft.com/office/powerpoint/2010/main" val="466189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3E2B8-7C81-4D0A-84BA-67A4177FE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or Richard" panose="02080502050505020702" pitchFamily="18" charset="0"/>
              </a:rPr>
              <a:t>Printing test tickets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740DA-2615-45CF-B145-B1890756AC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Book Antiqua" panose="02040602050305030304" pitchFamily="18" charset="0"/>
              </a:rPr>
              <a:t>You may reuse printed test tickets for each PM administration or you can reprint for each PM</a:t>
            </a:r>
          </a:p>
          <a:p>
            <a:r>
              <a:rPr lang="en-US" sz="2400" dirty="0">
                <a:latin typeface="Book Antiqua" panose="02040602050305030304" pitchFamily="18" charset="0"/>
              </a:rPr>
              <a:t>Once printed, test tickets are </a:t>
            </a:r>
            <a:r>
              <a:rPr lang="en-US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SECURE</a:t>
            </a:r>
            <a:r>
              <a:rPr lang="en-US" sz="2400" dirty="0">
                <a:latin typeface="Book Antiqua" panose="02040602050305030304" pitchFamily="18" charset="0"/>
              </a:rPr>
              <a:t>, and must be locked in secure test storage</a:t>
            </a:r>
          </a:p>
          <a:p>
            <a:r>
              <a:rPr lang="en-US" sz="2400" dirty="0">
                <a:latin typeface="Book Antiqua" panose="02040602050305030304" pitchFamily="18" charset="0"/>
              </a:rPr>
              <a:t>Test administrators will inventory the tickets that they are issued on test day, and the test coordinator will inventory again once the teacher turns in their materials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421953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3DAA06-94EB-4823-9E76-54CD605DE3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5A5B28-3D16-4621-8849-6D474A759E29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7D98229-7B95-4B48-98C8-487C48B317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0</TotalTime>
  <Words>808</Words>
  <Application>Microsoft Office PowerPoint</Application>
  <PresentationFormat>Widescreen</PresentationFormat>
  <Paragraphs>110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Book Antiqua</vt:lpstr>
      <vt:lpstr>Calibri</vt:lpstr>
      <vt:lpstr>Gill Sans MT</vt:lpstr>
      <vt:lpstr>Ink Free</vt:lpstr>
      <vt:lpstr>Poor Richard</vt:lpstr>
      <vt:lpstr>Gallery</vt:lpstr>
      <vt:lpstr>School Assessment common tasks</vt:lpstr>
      <vt:lpstr>How do I…? </vt:lpstr>
      <vt:lpstr>Creating a Teacher user</vt:lpstr>
      <vt:lpstr>Adding Teacher Users</vt:lpstr>
      <vt:lpstr>Adding Users</vt:lpstr>
      <vt:lpstr>Adding students for testing</vt:lpstr>
      <vt:lpstr>Adding students</vt:lpstr>
      <vt:lpstr>Adding students</vt:lpstr>
      <vt:lpstr>Printing test tickets</vt:lpstr>
      <vt:lpstr>Printing test tickets</vt:lpstr>
      <vt:lpstr>Filter to print</vt:lpstr>
      <vt:lpstr>Filter options</vt:lpstr>
      <vt:lpstr>Filter options</vt:lpstr>
      <vt:lpstr>printing</vt:lpstr>
      <vt:lpstr>Print from roster</vt:lpstr>
      <vt:lpstr>add accommodations</vt:lpstr>
      <vt:lpstr>Add accommodations</vt:lpstr>
      <vt:lpstr>Show accommodations</vt:lpstr>
      <vt:lpstr>Process invalidations  </vt:lpstr>
      <vt:lpstr>Process invalidation</vt:lpstr>
      <vt:lpstr>Test invalidation</vt:lpstr>
      <vt:lpstr>PowerPoint Presentation</vt:lpstr>
      <vt:lpstr>PowerPoint Presentation</vt:lpstr>
      <vt:lpstr>Process a reopen request</vt:lpstr>
      <vt:lpstr>Request paper based tests</vt:lpstr>
      <vt:lpstr>Paper based request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2023-06-07T14:45:45Z</dcterms:created>
  <dcterms:modified xsi:type="dcterms:W3CDTF">2023-08-14T19:29:42Z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